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71" r:id="rId5"/>
    <p:sldId id="273" r:id="rId6"/>
    <p:sldId id="272" r:id="rId7"/>
    <p:sldId id="267" r:id="rId8"/>
    <p:sldId id="265" r:id="rId9"/>
    <p:sldId id="259" r:id="rId10"/>
    <p:sldId id="260" r:id="rId11"/>
    <p:sldId id="269" r:id="rId12"/>
    <p:sldId id="270" r:id="rId13"/>
    <p:sldId id="264" r:id="rId14"/>
  </p:sldIdLst>
  <p:sldSz cx="18288000" cy="10287000"/>
  <p:notesSz cx="6858000" cy="9144000"/>
  <p:embeddedFontLst>
    <p:embeddedFont>
      <p:font typeface="Inter Bold" panose="020B0604020202020204" charset="0"/>
      <p:regular r:id="rId15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88271-9C10-92B1-152D-22829F1C096D}" v="1165" dt="2024-02-27T01:39:54.466"/>
    <p1510:client id="{E4AEAEFA-1AB1-B24A-3C88-F7EAC6F97B2B}" v="11" dt="2024-02-27T01:18:38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13704 6578 671 0 0,'6'2'544'0'0,"-2"2"64"0"0,-3-1 320 0 0,-5 0-672 0 0,-5-1-96 0 0,0 2-128 0 0,-2 0-32 0 0,-2 0 32 0 0,-1-1 128 0 0,2 2-32 0 0,5 2 160 0 0,7 1-32 0 0,6-2 384 0 0,5-1-288 0 0,3-2 128 0 0,2-4-352 0 0,2-2-32 0 0,-4-3-64 0 0,-3-3 0 0 0,-6-1 800 0 0,-7 2-448 0 0,-6 3-160 0 0,-2 4-160 0 0,-1 2 0 0 0,-2 2 32 0 0,-2-1 64 0 0,0 1 384 0 0,1 1-288 0 0,4 4 192 0 0,6-1-384 0 0,10-3 0 0 0,6-3-64 0 0,1-4 32 0 0,-2-4 64 0 0,-5-2-32 0 0,-7 2 0 0 0,-3 4-32 0 0,5 6 128 0 0,5-1-160 0 0,4-1 32 0 0,3 0 0 0 0,-3-3 32 0 0,-7-1-64 0 0,-6-1 32 0 0,-2-1-32 0 0,-4 2 0 0 0,-2 2 0 0 0,0 3 0 0 0,-1 2 0 0 0,5 1 256 0 0,1-2-96 0 0,-2 0-160 0 0,-5-2 0 0 0,0 3 0 0 0,2 3 0 0 0,6 0-32 0 0,4-4 32 0 0,4 1 0 0 0,2-4 32 0 0,3-1-32 0 0,3-3 32 0 0,2-2 0 0 0,-4 1 0 0 0,-3-2-32 0 0,-8 4-32 0 0,-4 4 32 0 0,1 3 64 0 0,8-3-64 0 0,6-1 64 0 0,1-4-32 0 0,-3 0-32 0 0,-7-1-672 0 0,-2 2 672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17310 7301 1247 0 0,'0'-3'2496'0'0,"0"2"-1536"0"0,0 7-960 0 0,0 4 32 0 0,3 2-32 0 0,0 0 0 0 0,-2-1 0 0 0,-2 1 0 0 0,3-3 0 0 0,-3-2 32 0 0,2 0-32 0 0,1 1 64 0 0,0 3 0 0 0,3 2-32 0 0,2 2-32 0 0,-2-3 0 0 0,-1 1 0 0 0,0-3 0 0 0,-3-3 0 0 0,2-2 0 0 0,-4-3 0 0 0,-3-1-32 0 0,1 2 0 0 0,-1 1-608 0 0,0 1 672 0 0,3 1-32 0 0,5 2 0 0 0,-2-1 32 0 0,0-4-32 0 0,-4-2 32 0 0,-1-5-32 0 0,-6-6 32 0 0,1-2 64 0 0,3-2-64 0 0,1-1 64 0 0,2-1 224 0 0,1 0-96 0 0,4 3-96 0 0,1 0-128 0 0,-3 3 32 0 0,-4 0 64 0 0,-2-1 224 0 0,3 1-160 0 0,4 6-128 0 0,0 0-32 0 0,-4-2 64 0 0,1 1 64 0 0,-1 0-64 0 0,-1-1 64 0 0,0-2 160 0 0,1-4 352 0 0,3 2 256 0 0,4-1-864 0 0,5 1-32 0 0,2 3 0 0 0,3 3 32 0 0,-2 4-32 0 0,0 2 0 0 0,0 1 0 0 0,2 0 0 0 0,-1 0 0 0 0,2-2 0 0 0,-1-2 32 0 0,1-2-32 0 0,1-1 0 0 0,-4 4 0 0 0,0-1 0 0 0,0 0 0 0 0,0-1 0 0 0,-2-2 0 0 0,-2 3 0 0 0,-1 0 0 0 0,2 2 0 0 0,-2-3 32 0 0,2-1-32 0 0,1 3 0 0 0,1 1 0 0 0,2 1 0 0 0,1-1 0 0 0,1 1 0 0 0,0-1 0 0 0,1-1 0 0 0,-4-2 0 0 0,0-1 32 0 0,3-1-32 0 0,1 1 0 0 0,1 1 0 0 0,-4-2 32 0 0,0 0 0 0 0,0 3-32 0 0,0 1 0 0 0,0 2 96 0 0,1 0 192 0 0,1-1-224 0 0,0 0-32 0 0,0 0 192 0 0,0 0-160 0 0,-3 1 192 0 0,-3 5-256 0 0,-3 5 0 0 0,-7 2 0 0 0,-2 0 0 0 0,-1 2 0 0 0,0-1-32 0 0,3 1 0 0 0,2 0 64 0 0,3-2-32 0 0,0-1 0 0 0,0-1 0 0 0,-1 2 0 0 0,2-3 0 0 0,-1 3 0 0 0,-1 2 0 0 0,-3-2 0 0 0,-3-1 0 0 0,0 3 0 0 0,-3-1 0 0 0,-1 0-32 0 0,4-3 32 0 0,2-1 0 0 0,3-2 0 0 0,2 0 0 0 0,3 1 0 0 0,-3-1 32 0 0,-5-1-32 0 0,-6-4 0 0 0,-4 2 0 0 0,-3-1 0 0 0,1-4 0 0 0,-1-2 0 0 0,0-1 0 0 0,-2 0 32 0 0,0 1-32 0 0,0-1 0 0 0,-1 1 0 0 0,0 1 0 0 0,-1 0 0 0 0,7 0 0 0 0,1 0 0 0 0,2 2 0 0 0,0 2 0 0 0,1-3 0 0 0,-1-2 0 0 0,-2 0 0 0 0,-3-1 0 0 0,-1 1 0 0 0,-2 0-32 0 0,-1 0 32 0 0,0 1 0 0 0,-1 2 0 0 0,1-1 32 0 0,-1-1-32 0 0,3 2 0 0 0,2 1 0 0 0,2-3 0 0 0,0-1 0 0 0,-1 2 0 0 0,-1-2 0 0 0,-1-1 0 0 0,-2 1-32 0 0,3 2 32 0 0,-1 1 0 0 0,0 1 0 0 0,0 0 0 0 0,-2-2 0 0 0,0 1 0 0 0,0-2 0 0 0,-1 1 0 0 0,2-4 0 0 0,2-1 0 0 0,-1-2 32 0 0,5-1-32 0 0,1 2 0 0 0,-1 1 0 0 0,-2 1-32 0 0,1-1 32 0 0,2-3 32 0 0,4-6 0 0 0,4-3-32 0 0,1-2 0 0 0,0-1 0 0 0,3 4 32 0 0,-3 1-32 0 0,-1 0 0 0 0,-4 0-32 0 0,2-1 32 0 0,3 0 0 0 0,2 0 0 0 0,-3-1 0 0 0,-1 5 0 0 0,-4 5 0 0 0,2 12-32 0 0,1 7 32 0 0,3 4 0 0 0,-1-1 0 0 0,2 0 0 0 0,3 0 0 0 0,1-6 64 0 0,2-4-64 0 0,1-12 0 0 0,0-7 32 0 0,-2-4-32 0 0,-2-3 0 0 0,0 3 0 0 0,0 2 0 0 0,-5 0 32 0 0,-5 5 160 0 0,-4 5-192 0 0,-4 3 0 0 0,6 2-32 0 0,4-2 32 0 0,4 2 32 0 0,3-1-32 0 0,-2-1 0 0 0,-5 0 32 0 0,-5 0-32 0 0,2 1-32 0 0,7 0 0 0 0,6 1 32 0 0,4 0 0 0 0,1-3 0 0 0,-6-1 96 0 0,-8 1-96 0 0,-8 0 0 0 0,-4 4-32 0 0,-4-1 32 0 0,0-1 0 0 0,1 3 0 0 0,2 1 0 0 0,5 0-96 0 0,10 2 96 0 0,8 0 0 0 0,5 0 0 0 0,2-2 0 0 0,2-1 0 0 0,0 0 0 0 0,0-2 0 0 0,-3-2 0 0 0,-1-2 0 0 0,-3-3 32 0 0,-7 1 0 0 0,-11-3-32 0 0,-8 4 0 0 0,-4 3 0 0 0,-2 1 0 0 0,1 1 0 0 0,0 0 0 0 0,2 1 0 0 0,3 3 0 0 0,1 0 0 0 0,7 0 0 0 0,6-1-32 0 0,9-1 0 0 0,7-1 32 0 0,2 0 0 0 0,5-1 0 0 0,1 0 0 0 0,1-3 0 0 0,1-1 0 0 0,-2 1 0 0 0,1 0 0 0 0,-2 1 32 0 0,-1 0-32 0 0,-1 2 0 0 0,-2-1 0 0 0,-4-1 0 0 0,-1-2 0 0 0,-6 1 32 0 0,-6 0 0 0 0,-13 1-32 0 0,-6 4 0 0 0,-3 1 0 0 0,-1 0 0 0 0,1 3 0 0 0,1-1 32 0 0,4-2-64 0 0,8-4 0 0 0,10 3 32 0 0,8 0 0 0 0,7 0 0 0 0,7 0 0 0 0,5-3 0 0 0,2-2 0 0 0,2 0 0 0 0,-2-3 0 0 0,-4 1 0 0 0,-3 0 0 0 0,-3 1 0 0 0,-3 2 32 0 0,-7 1 96 0 0,-8 0-128 0 0,-13 4 0 0 0,-7 0 0 0 0,-9 1 0 0 0,-6-1-32 0 0,-3-1 32 0 0,0 2 0 0 0,2 1 0 0 0,2-1 32 0 0,3 1-32 0 0,3 1 0 0 0,10-2-32 0 0,9 0 0 0 0,11-2 32 0 0,8-1 0 0 0,7-3 0 0 0,3-2 0 0 0,3-2 0 0 0,3-1 0 0 0,1 1 0 0 0,2 2 0 0 0,-3 1 0 0 0,-2-1 0 0 0,-4-1 0 0 0,-3 2 0 0 0,-2 0 0 0 0,-2 4 0 0 0,-3-1 32 0 0,-6 0-32 0 0,-8-1 0 0 0,-9 0 0 0 0,-2 3 0 0 0,-6 4 0 0 0,-1-2 32 0 0,-4-1-32 0 0,0-2 0 0 0,1 0 0 0 0,1 1 0 0 0,7 2 0 0 0,9-1 0 0 0,11-1 0 0 0,9 0 0 0 0,5-1 0 0 0,3 0 0 0 0,2-1 32 0 0,-4-3 0 0 0,-1-1 0 0 0,-2-2 0 0 0,-2 2-32 0 0,-3-1 0 0 0,-1 1 0 0 0,-3 3-32 0 0,-2 6 32 0 0,-6 0 0 0 0,-5 1 0 0 0,-6-2 0 0 0,-2 2 32 0 0,-4 3-32 0 0,3 2 0 0 0,2 2 0 0 0,4-4 0 0 0,5-6 64 0 0,6-4-64 0 0,5-1 0 0 0,1-4 0 0 0,2 0 32 0 0,-2-2-32 0 0,-5 0 32 0 0,-6 2 32 0 0,-2 4-64 0 0,-2 6 0 0 0,1 4 0 0 0,3-1 0 0 0,0-3 0 0 0,2-4 32 0 0,4-2-32 0 0,4-3 0 0 0,2-2 0 0 0,4 1 0 0 0,-2-1 0 0 0,0-2 0 0 0,-3-3 32 0 0,-5 1 0 0 0,-6 3-32 0 0,-7 2 0 0 0,-3 2-32 0 0,-1 5 32 0 0,0 2 0 0 0,-2 0 0 0 0,2 3 0 0 0,3 3-64 0 0,6 0 32 0 0,6-2 32 0 0,5-1 0 0 0,4-3 32 0 0,3-1-32 0 0,2-1 32 0 0,0-1 0 0 0,-3-3-32 0 0,-3-4 96 0 0,-4-3-64 0 0,-5 0-32 0 0,-7 1 0 0 0,-4 3 0 0 0,-4 2 0 0 0,-3 5 0 0 0,0 1 0 0 0,-2 2 0 0 0,1-1 0 0 0,0-1 0 0 0,0 3 0 0 0,1-1 0 0 0,-1 3 0 0 0,4 2 0 0 0,6 0-32 0 0,4 2 32 0 0,6-2 0 0 0,5-5 32 0 0,3-3-32 0 0,4-2 0 0 0,3-1 0 0 0,3 1 0 0 0,0-1 0 0 0,1 1 0 0 0,1-2 32 0 0,-2-1-32 0 0,-4 3 0 0 0,-2 2 0 0 0,-6 0 32 0 0,-11 6-32 0 0,-7 5 0 0 0,-5-1 0 0 0,-3 2 0 0 0,-1-2 0 0 0,-1 0 32 0 0,4 0-32 0 0,6 0 0 0 0,8-4 0 0 0,7 1 32 0 0,5 4-32 0 0,3 1 0 0 0,-3-3 32 0 0,-1-8 64 0 0,-2-8-96 0 0,-2-4 32 0 0,0-2-32 0 0,-1-1 0 0 0,-1 5 0 0 0,2 8-32 0 0,2 8 32 0 0,0 5 0 0 0,1 0 0 0 0,2-2 0 0 0,2-3 0 0 0,1 0 0 0 0,-4-1 96 0 0,-10-5-64 0 0,-7-3 0 0 0,-2 2 0 0 0,-3 1 0 0 0,1-3 0 0 0,-1-2 0 0 0,-1 1-32 0 0,0 0 0 0 0,-2 0 0 0 0,3 4 0 0 0,2 3 0 0 0,4 5-32 0 0,5 0 32 0 0,3-5 0 0 0,4-2 0 0 0,6-3 0 0 0,-2 0 64 0 0,-7 2-64 0 0,-8 0 0 0 0,-5 1 0 0 0,-1 2 0 0 0,-2 0 0 0 0,-1-1 32 0 0,-1 0-32 0 0,0-2 0 0 0,4-1-64 0 0,8 0 32 0 0,6-4 32 0 0,6-1 0 0 0,4 1-32 0 0,5 0 32 0 0,3 0 0 0 0,0 2 0 0 0,-4-2 64 0 0,-7-1-32 0 0,-8 0 0 0 0,-7 1-32 0 0,-8 2 0 0 0,-5-1 0 0 0,-2 2 0 0 0,0 0 0 0 0,0 0 32 0 0,4 3-32 0 0,-1 1 0 0 0,0-1 0 0 0,-1 0 0 0 0,7-1-64 0 0,12-3 0 0 0,12-2 64 0 0,7 0 0 0 0,2 0 0 0 0,1 1 0 0 0,-2-3 0 0 0,-1 1 32 0 0,-7 0 64 0 0,-13 1-96 0 0,-10 1 32 0 0,-6 1 0 0 0,-6 1-32 0 0,-4 0 32 0 0,-1 0-32 0 0,-1 3 0 0 0,1 0 0 0 0,3 1 0 0 0,2-1 0 0 0,6 2-32 0 0,7 0 32 0 0,9-1-32 0 0,7-1 32 0 0,4-1-32 0 0,1-4 32 0 0,2-1 0 0 0,2 0 0 0 0,3 0 0 0 0,3 1 0 0 0,0-3 0 0 0,0 1 0 0 0,-2-3 32 0 0,-1 1 0 0 0,-7 0 32 0 0,-7 3-32 0 0,-11-3 0 0 0,-7 1 0 0 0,-4 1-32 0 0,-2 4 0 0 0,-3 2 0 0 0,-1 0 32 0 0,-1 1-32 0 0,-3-1 0 0 0,1 2 0 0 0,-1 1 0 0 0,4 1-32 0 0,4 1 32 0 0,2 1-64 0 0,6 0 32 0 0,9-2 0 0 0,6-2 32 0 0,6-2 0 0 0,4 0 0 0 0,2-5 0 0 0,4 0 0 0 0,2-1 0 0 0,-1-2 32 0 0,-1 0-32 0 0,-1 1 0 0 0,-1 2 0 0 0,-4-3 32 0 0,-7 2 32 0 0,-7-1-32 0 0,-6 3 0 0 0,-6 0-32 0 0,-5 1 32 0 0,-6 0-32 0 0,-7 1 0 0 0,-4 0 0 0 0,-2 1 32 0 0,-2-1-32 0 0,2 3 64 0 0,1 1 0 0 0,5 2 0 0 0,4 0-32 0 0,7 3-64 0 0,9-2 32 0 0,9-1-32 0 0,7-4 32 0 0,6-3 0 0 0,3-1 0 0 0,5 0 32 0 0,5-3-32 0 0,0 0 0 0 0,1 0 0 0 0,3 2-32 0 0,-2 1 32 0 0,-2-3 0 0 0,0 1 0 0 0,-8 1 64 0 0,-8 0-64 0 0,-9 1 0 0 0,-8 1 0 0 0,-4 1 0 0 0,-6-1 0 0 0,-3 2 0 0 0,-3-1 0 0 0,-3 0 0 0 0,-3 3 0 0 0,2 1 0 0 0,2 2 0 0 0,3 3 0 0 0,6 3 0 0 0,8-1 0 0 0,8-2 0 0 0,8-5 0 0 0,4-4 0 0 0,4-2 0 0 0,5-2 0 0 0,1-2 0 0 0,0 1 0 0 0,0 1 0 0 0,-2 1 0 0 0,-1 2 0 0 0,-3-3 0 0 0,-8 0 0 0 0,-7 1 0 0 0,-6 3 0 0 0,-6 2 0 0 0,-3 0 0 0 0,-1 0 0 0 0,-1 0 0 0 0,2 2 0 0 0,1 1 0 0 0,6-1 0 0 0,9-1 0 0 0,11-4 0 0 0,8-2 0 0 0,3-2 0 0 0,4-2 0 0 0,3 2 0 0 0,1-2 0 0 0,-1 1 0 0 0,-4-2 32 0 0,-3 0-32 0 0,-5 0 0 0 0,-9 0 64 0 0,-9 2-64 0 0,-9 0 0 0 0,-9 0 0 0 0,-5 1 0 0 0,-5 2 0 0 0,-5 4 0 0 0,1 1-32 0 0,1 4 32 0 0,0 1 0 0 0,2 1 0 0 0,4 0 0 0 0,3-1 0 0 0,8 0-32 0 0,9-1 32 0 0,9-1 0 0 0,5-1 0 0 0,5-2 0 0 0,2-1 0 0 0,2-1 0 0 0,3 0 0 0 0,3-3 0 0 0,3-1 0 0 0,3-3 0 0 0,1 1 0 0 0,-1-3 0 0 0,-4 1 0 0 0,-3 0 0 0 0,-3 0 0 0 0,-4-1 0 0 0,-9 1 32 0 0,-7-1-32 0 0,-7 2 32 0 0,-2 3 0 0 0,-3 4-32 0 0,-4 1 32 0 0,-5 1-32 0 0,-7 0 32 0 0,-5 2 0 0 0,-1 0-32 0 0,1 1 0 0 0,2-2 0 0 0,3 2 32 0 0,3-1-32 0 0,4 1 0 0 0,7-2 0 0 0,7 1 0 0 0,7 1 0 0 0,6-1-32 0 0,6-1 32 0 0,5-4 0 0 0,5-2 0 0 0,5 0 0 0 0,4-2 0 0 0,1-1 0 0 0,1 1 0 0 0,0-1 0 0 0,0 0 0 0 0,-2 1 0 0 0,-7-1 0 0 0,-5 0 32 0 0,-6-2 0 0 0,-7 2 0 0 0,-11 0 0 0 0,-9 2-32 0 0,-8-1 0 0 0,-7 3 0 0 0,-5 2 0 0 0,-3 0 0 0 0,-3 4 0 0 0,-1 1-32 0 0,1-1 32 0 0,6 2 0 0 0,2 1 0 0 0,6 0 0 0 0,6 0 0 0 0,6 2-32 0 0,8-1 32 0 0,7-2 0 0 0,7-2 0 0 0,5-2 0 0 0,2-1 0 0 0,5 0 0 0 0,2-4 0 0 0,-1-1 32 0 0,2-3-32 0 0,-1-2 0 0 0,0-1 0 0 0,-2 0 0 0 0,-2 1 0 0 0,-3-1 32 0 0,-7 2 0 0 0,-9 1 0 0 0,-5 3-32 0 0,-8 2 32 0 0,-5 1 0 0 0,-4 1 0 0 0,0 2 0 0 0,-3 3 0 0 0,1 1 0 0 0,1 1 0 0 0,0 1 0 0 0,2 0-32 0 0,3 1 64 0 0,9-1-64 0 0,8-4 32 0 0,7-4-32 0 0,6-1 0 0 0,4 0-32 0 0,2-1 32 0 0,0-2 0 0 0,1-1 0 0 0,0 1 0 0 0,-1 1 0 0 0,0 1 32 0 0,-3-2-32 0 0,-7 0 32 0 0,-4 3-32 0 0,-6 2 0 0 0,-5 3-32 0 0,-4 1 32 0 0,-2 3 0 0 0,-2 0 0 0 0,-1-2 0 0 0,0 1 0 0 0,2 2 0 0 0,8 3-32 0 0,6-4 32 0 0,7-4-32 0 0,5-1 0 0 0,4-5-64 0 0,1-2-320 0 0,1 0-1920 0 0,1-3 1696 0 0,-4 1 640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18921 8092 671 0 0,'2'-2'352'0'0,"5"-2"-32"0"0,0-2 224 0 0,-1-3 2624 0 0,-1 2-2208 0 0,-4 6-832 0 0,-3 8-128 0 0,-1 6 32 0 0,1 3 0 0 0,0 2-32 0 0,-3-2 0 0 0,1-1 0 0 0,0-1 0 0 0,-2-2 0 0 0,0-1 32 0 0,4 1 96 0 0,3 1 64 0 0,3 0 256 0 0,4 2-224 0 0,0 1-224 0 0,0 0 32 0 0,-3 0 0 0 0,2 3-32 0 0,-1 1 0 0 0,-2 0 0 0 0,2-4 32 0 0,-3-4-32 0 0,-2-5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18939 8098 735 0 0,'-6'-3'1120'0'0,"-1"-3"1792"0"0,3-1-2368 0 0,7-2-544 0 0,7 0 0 0 0,4 3 480 0 0,2 1-64 0 0,1 2 832 0 0,-2-1-1152 0 0,-1-1-96 0 0,0 2 32 0 0,0 0 0 0 0,1 2 416 0 0,3 0-448 0 0,1 1 32 0 0,0 0 96 0 0,0 0 160 0 0,-1 0 0 0 0,-3-3-288 0 0,-2 3 0 0 0,0 0 0 0 0,1 1 64 0 0,0-1-64 0 0,1 1 0 0 0,5 0 0 0 0,3 2 0 0 0,-2-2 0 0 0,-3-1 32 0 0,-2-1-32 0 0,3 1 0 0 0,0-1 0 0 0,0 0-32 0 0,2 1 32 0 0,1-1 32 0 0,-7 1-32 0 0,-3 0 0 0 0,-1 0 0 0 0,-2-2 0 0 0,0-2 0 0 0,1 1 0 0 0,2 0 0 0 0,2 1 0 0 0,-2 3 256 0 0,-3 5-288 0 0,-3 4 32 0 0,-2 2 0 0 0,-3 3 0 0 0,0 1 0 0 0,1 1 0 0 0,2 0 0 0 0,-4-3 0 0 0,-2-1 0 0 0,3-3 0 0 0,1 0 0 0 0,0 1 32 0 0,0 1-32 0 0,-1 2 0 0 0,0 3 32 0 0,-1 2-32 0 0,3-2 0 0 0,1-2 32 0 0,2-3-32 0 0,3 0 0 0 0,3-4 0 0 0,-1 1 0 0 0,-2-4 0 0 0,-3-1 0 0 0,-2-3 0 0 0,-2 1 32 0 0,2 5-32 0 0,-1-1 0 0 0,1 2 0 0 0,-2 1 0 0 0,-3 5 0 0 0,1 0 0 0 0,0 1 0 0 0,1 0 0 0 0,-3-2 0 0 0,-1-1 0 0 0,-6 0 0 0 0,-1-4 0 0 0,-1-4 0 0 0,-2-2 0 0 0,-2-2 0 0 0,0-1 0 0 0,-1 0 0 0 0,0 0-32 0 0,2 3-32 0 0,1-1 64 0 0,0-2 0 0 0,0 0 0 0 0,-2 0 32 0 0,0 3-32 0 0,0 1-32 0 0,-1 0 0 0 0,3-3 0 0 0,0-1 32 0 0,0-2 0 0 0,0 1 0 0 0,-1 1 0 0 0,-1-1-32 0 0,-1 2-32 0 0,0-1-96 0 0,0 1 96 0 0,0 0 64 0 0,0 0 32 0 0,-1 0-32 0 0,1 0 0 0 0,0 0 0 0 0,0 0 0 0 0,0 0 0 0 0,0 0 0 0 0,-1 1 0 0 0,1-4 0 0 0,0-1 0 0 0,3 3 0 0 0,0 2 0 0 0,1 1 0 0 0,-2-1 0 0 0,0 1-32 0 0,-1-1-32 0 0,0-1-32 0 0,-1 1 64 0 0,0-1-32 0 0,2-3 64 0 0,5-3 0 0 0,5-2 0 0 0,4-6 0 0 0,2-5 0 0 0,3 2 0 0 0,-2 3 0 0 0,-1 2 0 0 0,-4 2-64 0 0,-1 1-864 0 0,2 4-512 0 0,1 3 1440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19060 8166 191 0 0,'-3'0'128'0'0,"-4"-3"-160"0"0,-2 0 0 0 0,-1 2 32 0 0,1 4 0 0 0,1 3 32 0 0,0 1 0 0 0,5 1 0 0 0,3 1 32 0 0,4 0 320 0 0,7-6-256 0 0,4-2 96 0 0,0-4 256 0 0,-3-5 768 0 0,-3-3-32 0 0,-6-1-1088 0 0,-7 0 32 0 0,-4 2-160 0 0,-5 2 32 0 0,-2 3 64 0 0,-2 5 0 0 0,0 2 224 0 0,3 4-192 0 0,3 3-32 0 0,4 4-32 0 0,5-2-32 0 0,7-1 64 0 0,4-4-64 0 0,5-4 0 0 0,1-4-32 0 0,2-3 32 0 0,0-1-32 0 0,0 0 0 0 0,0-2 0 0 0,0 2 32 0 0,-3-3-32 0 0,-7 2 128 0 0,-4-1-96 0 0,-6 0-32 0 0,-5 2 0 0 0,-6 2 32 0 0,-4 2-32 0 0,-1 0 64 0 0,2 5 32 0 0,4 3 32 0 0,2 4 0 0 0,2 3-96 0 0,0 0-32 0 0,2-1 0 0 0,-1-1 64 0 0,4-1 224 0 0,8-1 160 0 0,9-3-64 0 0,5-2-256 0 0,4-2-32 0 0,2-3 0 0 0,0-3-64 0 0,-5-2 0 0 0,-3-1 0 0 0,-1-2-32 0 0,-3-2 64 0 0,-4-2 0 0 0,-6 2-64 0 0,-6 2 32 0 0,-5 5-32 0 0,-3 4 0 0 0,-4 2 0 0 0,0 3 0 0 0,-1 0 0 0 0,-1 3 0 0 0,1 3 0 0 0,3 1 0 0 0,1 0 0 0 0,5 0 32 0 0,5 0-32 0 0,2 2 0 0 0,5-2 64 0 0,3-3-32 0 0,4 0 0 0 0,3-2 0 0 0,2-5 0 0 0,0-2 0 0 0,1-5-32 0 0,-3-3 32 0 0,-3-4 32 0 0,-4-2-32 0 0,-6 1-32 0 0,-6 3 64 0 0,-5 3-64 0 0,-3 2 0 0 0,-2 3 32 0 0,-2 4 32 0 0,0 2 0 0 0,0 3 0 0 0,0 0 0 0 0,0 2-32 0 0,3 1 0 0 0,1 1-32 0 0,6-1 0 0 0,4 2 0 0 0,5-1 32 0 0,7-1 0 0 0,6 0-32 0 0,0-7 0 0 0,0-2 32 0 0,0-2-32 0 0,3-1 0 0 0,-1-2 32 0 0,-1-1-32 0 0,-1 0 0 0 0,-2-1 32 0 0,-1-3 0 0 0,-6-2 32 0 0,-5 0 0 0 0,-7 3-64 0 0,-5 2 0 0 0,-3 5 0 0 0,-2 2 0 0 0,-1 2 0 0 0,0 3 32 0 0,0 0 0 0 0,0-1 0 0 0,5 2 64 0 0,6-4 352 0 0,5-2-384 0 0,7 0 32 0 0,4-5-96 0 0,4 0 32 0 0,-1-3 0 0 0,0-3 0 0 0,-4 0 32 0 0,-5 0-64 0 0,-5 0 0 0 0,-2 6 0 0 0,-4 3 0 0 0,-3 2 0 0 0,0 3 0 0 0,1 4 0 0 0,0 0 0 0 0,2 3 0 0 0,1 0 0 0 0,3 3 0 0 0,3-2 0 0 0,3 0 0 0 0,3-2 0 0 0,6 0 0 0 0,4-2 0 0 0,2-2 0 0 0,0-2 32 0 0,1-2-32 0 0,-2-4 0 0 0,1-4 0 0 0,-1-1 32 0 0,-3-3-32 0 0,-7 1 64 0 0,-7 2-64 0 0,-7 2 0 0 0,-4 2-32 0 0,-3 4 32 0 0,-3 2-32 0 0,3 4 32 0 0,0-1 0 0 0,0 3 32 0 0,-1-1-32 0 0,3 1 0 0 0,3 2 128 0 0,6-1-32 0 0,4 1 0 0 0,3-2 0 0 0,5-3-32 0 0,3-1 0 0 0,3-6-64 0 0,4-1 32 0 0,1-1-32 0 0,0 0 0 0 0,0-2 0 0 0,-1-1 0 0 0,-4-1 32 0 0,-1-3 0 0 0,-7 1-32 0 0,-6 1 0 0 0,-7 3 0 0 0,-7 4-32 0 0,-5 3 32 0 0,-2 1 0 0 0,1 3 0 0 0,-1 0 0 0 0,1 1 32 0 0,2 4-32 0 0,-1-2 0 0 0,5 2 0 0 0,6-2 0 0 0,7-2 0 0 0,6-3 0 0 0,6-1 0 0 0,5-2 0 0 0,3 0 0 0 0,1-4 0 0 0,-1-1 0 0 0,0-3 0 0 0,-2 0 32 0 0,-6 1 0 0 0,-13 2-32 0 0,-10 1 0 0 0,-5 2-32 0 0,-1 3 32 0 0,1 1-32 0 0,0 4 32 0 0,0 2 0 0 0,0 1 0 0 0,2 0 0 0 0,7 0 0 0 0,7-1-32 0 0,7 0 32 0 0,4-3 0 0 0,6-2 0 0 0,3-4 0 0 0,1-3 0 0 0,-1 0 32 0 0,0-3-32 0 0,-2 0 0 0 0,0 1 0 0 0,-2-1 0 0 0,1-1 32 0 0,-4 0 0 0 0,-6 0-32 0 0,-7-2 0 0 0,-7 2 0 0 0,-7 1 0 0 0,-4 2 0 0 0,-2 1 0 0 0,-3 5 0 0 0,0 1 0 0 0,-2 3 0 0 0,1 1 0 0 0,-2-1 0 0 0,2 1 0 0 0,2 0 0 0 0,4 1 0 0 0,9 2-32 0 0,8-1 32 0 0,7-2 0 0 0,5-2 0 0 0,7-1 32 0 0,2-3-32 0 0,1-3 0 0 0,2-1 0 0 0,1-1 0 0 0,0 0 0 0 0,0-1 0 0 0,-1 0 0 0 0,-3 1 0 0 0,-4-2 32 0 0,-2 0-32 0 0,-4-1 32 0 0,-6 0 0 0 0,-3 4-32 0 0,-6 0 0 0 0,-6 3 0 0 0,-5 2 0 0 0,-2 0 0 0 0,-4 0 32 0 0,0 0-32 0 0,0 2 32 0 0,2 0 0 0 0,3 3-32 0 0,3-1-32 0 0,6 0 32 0 0,7 0 0 0 0,7 1 64 0 0,5-5-32 0 0,3-3 64 0 0,5 0-32 0 0,2-1 32 0 0,2-2 0 0 0,4-1-32 0 0,-1 1 0 0 0,1 0-32 0 0,2 2 0 0 0,-2 1 0 0 0,-3 0-32 0 0,-5-2 32 0 0,-3 0 0 0 0,-7-1 64 0 0,-8-1-64 0 0,-10-1-32 0 0,-5 2 0 0 0,-4 3 0 0 0,-4 3 0 0 0,1 3 0 0 0,0 1 0 0 0,0 2 0 0 0,6 0-64 0 0,9-2 64 0 0,8-2 0 0 0,6-1 0 0 0,8-1 0 0 0,6-2 0 0 0,5 0 0 0 0,0 0 0 0 0,2 0 32 0 0,-2 0-32 0 0,1-1 0 0 0,-3 1 0 0 0,-2 0 32 0 0,-3-3-32 0 0,-1-1 32 0 0,-5-2 32 0 0,-7 0-64 0 0,-7 0 32 0 0,-7 2-32 0 0,-5 2 0 0 0,-2 0 0 0 0,-3 2 0 0 0,0 2 0 0 0,-1 2 0 0 0,0 0 0 0 0,1 1 0 0 0,0 4-32 0 0,6 0 32 0 0,8-2 32 0 0,6-2 64 0 0,7-2 0 0 0,3-1 0 0 0,5-1 0 0 0,3-4-32 0 0,3-1-32 0 0,0 0 0 0 0,1 1-32 0 0,0 1 32 0 0,-2-2-32 0 0,-2-1 0 0 0,-3-1 0 0 0,0-1 32 0 0,-4 4 0 0 0,-7 3-32 0 0,-10 1 0 0 0,-8 1-32 0 0,-7-1 32 0 0,-3 0 0 0 0,-1 3 0 0 0,1 0 0 0 0,0 3 0 0 0,3-1 0 0 0,0 0-32 0 0,1-2 32 0 0,0-2 0 0 0,4 2 0 0 0,6 1-32 0 0,8-2 32 0 0,5 0 0 0 0,6-1 0 0 0,2-2 0 0 0,3 1 32 0 0,0-4-32 0 0,0-1 32 0 0,-2-2-32 0 0,-7-3 64 0 0,-7-1-32 0 0,-7 3-32 0 0,-5 1 0 0 0,-4 3 0 0 0,-1 1 0 0 0,-1 1 0 0 0,-1 4 0 0 0,1 1 0 0 0,0-1 0 0 0,2 3-32 0 0,8 0 32 0 0,7-1 0 0 0,6-1 32 0 0,5-2-32 0 0,4 0 0 0 0,1-2 32 0 0,2 0-32 0 0,-1 0 0 0 0,1-3 0 0 0,-1-1 32 0 0,-3-2 0 0 0,-7-1 0 0 0,-4-1-32 0 0,-8-3 0 0 0,-7 2 32 0 0,-3 1-32 0 0,-2 0 0 0 0,-1 1 0 0 0,0 4 0 0 0,0 3 0 0 0,1 2 0 0 0,0 2 0 0 0,-3 2 0 0 0,0 1 0 0 0,3 4-32 0 0,8-2 32 0 0,7-1 0 0 0,7-2 0 0 0,6-3 0 0 0,6-1 0 0 0,3-1 0 0 0,0-4 0 0 0,-2-4 0 0 0,-2 0 32 0 0,-1-3-32 0 0,0 2 32 0 0,0 1 0 0 0,-3-1 32 0 0,-3-1 0 0 0,-6 0-64 0 0,-6-1 32 0 0,-5 2-32 0 0,-5 2 0 0 0,-2 1 0 0 0,-1 3 0 0 0,-1 3 0 0 0,-1 3 0 0 0,1-1 0 0 0,3 3 0 0 0,1 0 0 0 0,0-1-32 0 0,2 2 32 0 0,6-1 0 0 0,6-1 96 0 0,6-2 0 0 0,5-1 0 0 0,0-3 0 0 0,0-5-32 0 0,2-1-32 0 0,0 0 0 0 0,2 2-32 0 0,-3-1 64 0 0,-3-3-32 0 0,-7 1 0 0 0,-6 1 0 0 0,-2 5-32 0 0,-4 3 0 0 0,-2 1 0 0 0,-3 3 0 0 0,-1 0-32 0 0,2 3 32 0 0,0 0 0 0 0,2 0 0 0 0,1 0 0 0 0,4 1 0 0 0,7-1 32 0 0,2-4 0 0 0,4-4 32 0 0,3-1 32 0 0,3-1-32 0 0,5 1 0 0 0,1-1 0 0 0,2-1-32 0 0,-2-4 0 0 0,0-4 32 0 0,-4-1 0 0 0,-7-3-32 0 0,-5-1 0 0 0,-5 2-32 0 0,-6 4 0 0 0,-4 3 0 0 0,-2 3 0 0 0,-3 2 0 0 0,0 2 0 0 0,0 3 0 0 0,0 1 0 0 0,0 3 0 0 0,-2 0 0 0 0,-1-1 0 0 0,2 1 0 0 0,3-1 0 0 0,6 0-32 0 0,7-3 32 0 0,7-1 32 0 0,8-1-32 0 0,7 0 0 0 0,6-1 32 0 0,1-3-32 0 0,-1-1 0 0 0,-2-3 32 0 0,-6-2-32 0 0,-2-1 0 0 0,-5 0 32 0 0,-6-2 0 0 0,-8 2-32 0 0,-5 1 0 0 0,-1 7 0 0 0,-6 2 0 0 0,-4 4 0 0 0,-3 2 0 0 0,0 3-32 0 0,4 2 32 0 0,5 2 0 0 0,5-4 0 0 0,6-1 0 0 0,6-4 0 0 0,5-3 32 0 0,2-5 0 0 0,1-1-32 0 0,-2-2 64 0 0,1-1-32 0 0,-1-1 0 0 0,-4-2 32 0 0,-1-2-32 0 0,-5 1-32 0 0,-6 0 0 0 0,-3 3 0 0 0,-4 2 0 0 0,-2 2 0 0 0,-2 5-32 0 0,-3 3 32 0 0,0 3-32 0 0,-1 0 32 0 0,2 3 0 0 0,0 2 0 0 0,1 2 0 0 0,1-1 0 0 0,4 0-32 0 0,6-2 32 0 0,7-3 0 0 0,7-2 0 0 0,7-3 0 0 0,4-1 0 0 0,2-3 0 0 0,3-2 0 0 0,0 0 0 0 0,-1 0 32 0 0,-1-1-32 0 0,-2-3 0 0 0,-4-2 32 0 0,-5-3 0 0 0,-1 1-32 0 0,-4-1 0 0 0,-7 3 32 0 0,-5 3-32 0 0,-5 2 0 0 0,-2 2 0 0 0,-2 5-32 0 0,-4 1 32 0 0,-1 4 0 0 0,-2 0 0 0 0,0 2 0 0 0,0-1 0 0 0,3 1 0 0 0,1-1 0 0 0,7-2 0 0 0,8-1-32 0 0,13-6 64 0 0,10-1-32 0 0,8-4 0 0 0,2-1 32 0 0,1-1-32 0 0,-2 0 0 0 0,-2-1 32 0 0,-6-2 0 0 0,-9 1 32 0 0,-10 2-32 0 0,-9 5-32 0 0,-7 6 0 0 0,-4 3 0 0 0,0 2-32 0 0,-1 4 32 0 0,3 1 0 0 0,8-1 0 0 0,8-2 0 0 0,6-3 0 0 0,9-3 0 0 0,1-5 0 0 0,2-2 0 0 0,-1-3 0 0 0,1-4 0 0 0,-3-2 64 0 0,-4-3-32 0 0,-6 2-32 0 0,-6 3-32 0 0,-7 6 32 0 0,-3 6-32 0 0,2 3 32 0 0,7 1 0 0 0,5-1 0 0 0,6-1 0 0 0,1-5 32 0 0,2-3-32 0 0,2-3 0 0 0,-1-2 32 0 0,0-2-32 0 0,-3-2 32 0 0,-2-2-32 0 0,1 2 32 0 0,-2 0 0 0 0,-1 6-32 0 0,-5 3 0 0 0,-5 3 0 0 0,-7 1 0 0 0,-4 1 0 0 0,-2 0 0 0 0,-1 3-32 0 0,3 3 32 0 0,1 3 0 0 0,4 3 0 0 0,0 2-32 0 0,5-2 32 0 0,7 0-32 0 0,8-2 32 0 0,8-6 0 0 0,7-4 0 0 0,2-5 0 0 0,2-4 0 0 0,-1-1 0 0 0,-3-1 0 0 0,1-3 32 0 0,-2-1-32 0 0,-1 2 0 0 0,-8 3 32 0 0,-12 5-32 0 0,-8 4 0 0 0,-7 1 0 0 0,-3 2 0 0 0,-2-1 0 0 0,2 2 0 0 0,1 1 0 0 0,1 2 0 0 0,-1 0-32 0 0,0-1 32 0 0,3 1 0 0 0,0-1 0 0 0,2 1 0 0 0,1-2 0 0 0,1-1-32 0 0,5 0 32 0 0,5-1 32 0 0,3-3 0 0 0,4-6-32 0 0,-1-3 0 0 0,-4-1 32 0 0,-5 5-32 0 0,-8 5-32 0 0,-6 6 32 0 0,1 4 0 0 0,-1 4-32 0 0,5 1 32 0 0,4 2-32 0 0,4 0 32 0 0,4-2 0 0 0,5-5 0 0 0,4-3 32 0 0,2-3-32 0 0,3-2 0 0 0,-2-4 0 0 0,-1-5 0 0 0,1-4 32 0 0,-3-2 0 0 0,-3-2-32 0 0,-2-2 0 0 0,-6 3 0 0 0,-5 3-32 0 0,1 7 32 0 0,-2 4 0 0 0,1 4 0 0 0,-3 5-32 0 0,2 3 32 0 0,3 3 0 0 0,5 1 0 0 0,6 0 0 0 0,-2-1 0 0 0,1-2 0 0 0,1-2 0 0 0,4-4 32 0 0,1-2 0 0 0,-1-6-32 0 0,-3-4 32 0 0,-3-5 0 0 0,-2-3-32 0 0,-5 0 0 0 0,-4 3-32 0 0,0 3 0 0 0,-1 3 32 0 0,3 1-32 0 0,0 5 32 0 0,0 4 0 0 0,-3 2 0 0 0,1 1 0 0 0,3 3-32 0 0,2 2 32 0 0,1 1 0 0 0,4 0 0 0 0,3-1 32 0 0,0-7-32 0 0,2-4 0 0 0,-1-5 32 0 0,-5-6-32 0 0,0-3 0 0 0,-4 0 0 0 0,-2-2 0 0 0,0 5-32 0 0,-3 10 0 0 0,0 6 32 0 0,3 5 0 0 0,5 0 32 0 0,1-4 0 0 0,4-5-32 0 0,0-5 0 0 0,-2-5 32 0 0,-1-5-32 0 0,-5-2 0 0 0,-1-3 0 0 0,-5 2 0 0 0,0 1 32 0 0,-3-1-32 0 0,-1 0 0 0 0,0-1 0 0 0,1-1-32 0 0,1 4 32 0 0,1-1 0 0 0,2 1 0 0 0,4-2 0 0 0,5 3 0 0 0,0 2 0 0 0,-2 1 0 0 0,0-2 0 0 0,-4 1-64 0 0,-2 5 64 0 0,1 6 0 0 0,3 8 0 0 0,-2 5 0 0 0,1 3 0 0 0,-1 1 0 0 0,1 0 0 0 0,0-1 0 0 0,-2-3 0 0 0,-1-1 0 0 0,1-1 0 0 0,3-2 0 0 0,1 0 0 0 0,2-6 0 0 0,1-2 32 0 0,2-5 0 0 0,-1-6-32 0 0,-2-3 32 0 0,0-2-32 0 0,-2-3 32 0 0,0-1-32 0 0,-1 0 0 0 0,0 0 0 0 0,-6 0 0 0 0,-1 1 0 0 0,2 2 0 0 0,3 1 0 0 0,1 6-64 0 0,2 9 32 0 0,-1 7 32 0 0,1 5 0 0 0,0 3 0 0 0,-1 1 0 0 0,1 0 0 0 0,-1 0 0 0 0,0 0 0 0 0,3-4 0 0 0,0-1 0 0 0,-2-2 0 0 0,-2-7 96 0 0,0-6-96 0 0,-1-9 0 0 0,3-4 0 0 0,2-4 0 0 0,0 0 0 0 0,-1 0 0 0 0,-3 0 0 0 0,-1 2 0 0 0,-1-1 0 0 0,3 4 32 0 0,-1 2-32 0 0,-3 2 0 0 0,-4 3 0 0 0,-5 3 0 0 0,-5 4 0 0 0,0 3 0 0 0,-1 4 0 0 0,0 0-32 0 0,4 1 32 0 0,1 1-32 0 0,3 0 32 0 0,1-1 0 0 0,5-2 0 0 0,3 1 0 0 0,5 0-32 0 0,4-5 32 0 0,1-6 0 0 0,3-1 0 0 0,1-3 0 0 0,2 0 0 0 0,-2-2 0 0 0,0 2 64 0 0,-5 1-64 0 0,-6 0 32 0 0,-6 0-32 0 0,-5 5 0 0 0,-6 3 0 0 0,-4 0 0 0 0,-3 1 0 0 0,-1 0 0 0 0,-1 2 0 0 0,0 0 0 0 0,2 1 0 0 0,2-2 0 0 0,2 1 0 0 0,1 1-32 0 0,7 2-96 0 0,11 0 128 0 0,7-2 0 0 0,6-1 0 0 0,4-2 0 0 0,1 0 32 0 0,0-2 0 0 0,-2-2 0 0 0,-8-2 0 0 0,-7 0 0 0 0,-6-2-32 0 0,-9 0 0 0 0,-4 1 0 0 0,-4 2 0 0 0,-2 1 0 0 0,-2 0 0 0 0,1 2 0 0 0,-1 0 0 0 0,1 0 0 0 0,2 3 0 0 0,3 1-32 0 0,4 2 32 0 0,5 3-128 0 0,7 1 96 0 0,7-3 32 0 0,9-1 0 0 0,4-6-32 0 0,3-1 32 0 0,4-2 0 0 0,0-2 0 0 0,-1-1 0 0 0,-1 1 32 0 0,-2-2-32 0 0,-7 1 64 0 0,-7-2-32 0 0,-12 1-32 0 0,-5 1 0 0 0,-5 5 0 0 0,-5 2 0 0 0,-1 2 0 0 0,1-1 0 0 0,1 0 0 0 0,1-1 0 0 0,2 0-32 0 0,3 3 32 0 0,8 0-32 0 0,7-1 32 0 0,9 0 0 0 0,9-4 0 0 0,4-1 0 0 0,1-1 0 0 0,-1 0 0 0 0,-1 1 0 0 0,-4-2 0 0 0,-9-1 64 0 0,-7 2-32 0 0,-7 0-32 0 0,-5 1 0 0 0,-4 0 0 0 0,-4 2 32 0 0,-2 0-32 0 0,-3 0 0 0 0,0 0 0 0 0,-2 0-32 0 0,5 3 32 0 0,4 4-32 0 0,4 0 0 0 0,6-1 0 0 0,4 2 32 0 0,6-1-32 0 0,5-2 32 0 0,3-1 0 0 0,3-5 0 0 0,2-1 0 0 0,1-1 0 0 0,1 0 32 0 0,-1-2-32 0 0,-3-3 32 0 0,-7 0 0 0 0,-6 1 0 0 0,-8 5-32 0 0,-4 2 0 0 0,-3 2 0 0 0,-2 0 0 0 0,-2 2-32 0 0,1 4 0 0 0,2 3 32 0 0,4 2-32 0 0,4 2 32 0 0,6-1-32 0 0,6-1 32 0 0,4 0 0 0 0,4-2 32 0 0,3-3-32 0 0,1-2 0 0 0,2-3 0 0 0,2-5 32 0 0,0-4-32 0 0,1-1 0 0 0,1-3 0 0 0,1 1 32 0 0,-1-1-32 0 0,-1-1 64 0 0,-8 0-32 0 0,-8 4-32 0 0,-8 1 0 0 0,-7 3 0 0 0,-4 1 0 0 0,-3 5 0 0 0,-1 3 0 0 0,-1 4 0 0 0,0 3 0 0 0,1 0 0 0 0,2-1 0 0 0,2-1-32 0 0,6-3 32 0 0,6 0 0 0 0,7-5 0 0 0,4-2 0 0 0,4-4 0 0 0,5-2 0 0 0,2-2 32 0 0,-1-1-32 0 0,-2-1 64 0 0,-8-2-32 0 0,-8 1-32 0 0,-10 5 0 0 0,-7 3 0 0 0,-5 5 0 0 0,-3 4 0 0 0,-3 2 0 0 0,4 1 0 0 0,2 2 0 0 0,2 2 0 0 0,4 1-32 0 0,7 1 32 0 0,7-2 0 0 0,7-4 32 0 0,8-4 0 0 0,6-2 0 0 0,5-5 0 0 0,2-5 0 0 0,0-1 0 0 0,2-3-32 0 0,1 4 32 0 0,-2-1-32 0 0,-1 2 32 0 0,-1-2 0 0 0,-10 1 0 0 0,-9 1-32 0 0,-9 2 0 0 0,-10 1 0 0 0,-6 3 0 0 0,-2 3 0 0 0,-4 2 0 0 0,-1 1 0 0 0,4 1 0 0 0,3 0 0 0 0,4 1 0 0 0,6-1 0 0 0,9-2 0 0 0,5-1 0 0 0,8-3 0 0 0,3-1 0 0 0,5-3 0 0 0,4-4 0 0 0,0-2-32 0 0,-3-1-32 0 0,2 0-224 0 0,-5-1-128 0 0,-8 2-5184 0 0,-7 1 5600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16341 8994 927 0 0,'0'-14'576'0'0,"0"-1"-96"0"0,2-2 352 0 0,2 6 0 0 0,2 12-832 0 0,1 9 32 0 0,-2 6-32 0 0,-1 2 0 0 0,-1 1 32 0 0,-2 1-32 0 0,0-1 32 0 0,-4-4-32 0 0,0-1 64 0 0,-1-1 64 0 0,-2 1 32 0 0,0 0 224 0 0,1 0-192 0 0,2 2-128 0 0,0 0-64 0 0,5-3 0 0 0,1-1 0 0 0,-2-2 0 0 0,-2-3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16361 8928 735 0 0,'6'-5'544'0'0,"-2"-3"672"0"0,-3-1 1472 0 0,-3-3-2016 0 0,3 1-640 0 0,3-1-32 0 0,4 2 64 0 0,3 3 64 0 0,3 2-32 0 0,1 3-32 0 0,1 1-32 0 0,1 0 32 0 0,0 2 192 0 0,0-1-128 0 0,0 1-64 0 0,-1-1 128 0 0,0 0-96 0 0,1 0 0 0 0,-1 1 32 0 0,-3-4 96 0 0,0-1-160 0 0,-4 4-32 0 0,1 0 0 0 0,1 2 0 0 0,1-1-32 0 0,-2-2 0 0 0,1-2 0 0 0,1 0 0 0 0,2 1 0 0 0,0 0 32 0 0,1 1-32 0 0,1 0 0 0 0,0 1 0 0 0,0 0 32 0 0,1-3-32 0 0,-1 0 0 0 0,0-1 0 0 0,-5-1 0 0 0,-2-1 0 0 0,-3-1 0 0 0,-2 3 0 0 0,1 2 0 0 0,3 4 32 0 0,-1-1-32 0 0,2-1 672 0 0,1 0-448 0 0,0 3-128 0 0,-2 3-96 0 0,-5 1 0 0 0,-3 2 0 0 0,-2 5 32 0 0,0 2-32 0 0,-3-3 0 0 0,-1-2 0 0 0,2 0 0 0 0,0 1 0 0 0,5-2 0 0 0,1 1 0 0 0,1 1 0 0 0,2-2 0 0 0,4 3 0 0 0,-3 0 0 0 0,0-1 0 0 0,-1 2 0 0 0,-1 0 0 0 0,-1 1 32 0 0,-1 0-32 0 0,-2 1 0 0 0,0 0 0 0 0,0 1 0 0 0,-3-1 0 0 0,-1 0 0 0 0,3-2 0 0 0,2-2 0 0 0,3-2 0 0 0,-1-3 0 0 0,1-3 0 0 0,-1 1-32 0 0,1 3 32 0 0,-2 1 0 0 0,0 4 0 0 0,-4-2 0 0 0,1 1 0 0 0,2 0 0 0 0,-1 2-64 0 0,4 3 32 0 0,0 2 32 0 0,0-5 0 0 0,-1-2-32 0 0,-4-4 32 0 0,-4-2-32 0 0,-4-3 0 0 0,-3-1 32 0 0,-3-2 0 0 0,-4-1-32 0 0,2-2 32 0 0,0-1 0 0 0,0 0 0 0 0,1 1 0 0 0,1 1 0 0 0,-1 0 32 0 0,0 1-32 0 0,0 1 0 0 0,0 0 32 0 0,0 0-32 0 0,0 3 32 0 0,0 1 0 0 0,-3-3-64 0 0,-1-2 32 0 0,6 0 0 0 0,2-4 0 0 0,7 3 0 0 0,6 1 0 0 0,-3-1 0 0 0,-3-2 0 0 0,-3 2 0 0 0,-4-1 0 0 0,-2 2 0 0 0,-2 0 0 0 0,0 0 0 0 0,-1 1 0 0 0,0 0 0 0 0,3 3 0 0 0,4-2 0 0 0,0-1 0 0 0,0 0 0 0 0,-1-4-32 0 0,-2 0 32 0 0,-1 0 32 0 0,1 3-32 0 0,1 0-32 0 0,0-1 32 0 0,1 4 0 0 0,0 0 0 0 0,2-2 0 0 0,3-4 32 0 0,1-7-32 0 0,3-4 0 0 0,1-2 0 0 0,1-2 0 0 0,0 1 0 0 0,1 0 0 0 0,-1 0 0 0 0,1 1 0 0 0,2 3 0 0 0,0 2 0 0 0,1-1 0 0 0,-1 0 0 0 0,-1-1 0 0 0,-1-1 0 0 0,0-1 32 0 0,-1 1-32 0 0,0-1 0 0 0,0-1 0 0 0,0 1 0 0 0,0 0 0 0 0,-1 0 0 0 0,1-1 32 0 0,0 1-32 0 0,0 0 64 0 0,-2 3 0 0 0,1 3-96 0 0,6 1 32 0 0,6 2 0 0 0,3 2 0 0 0,5 2 0 0 0,2 1-32 0 0,3 2 32 0 0,0 0 0 0 0,1 0 0 0 0,0-2 0 0 0,0-4 0 0 0,-1-1 0 0 0,-1-2 0 0 0,-3 1 0 0 0,-1 1 0 0 0,-8 3 64 0 0,-7 1-64 0 0,-8 4 0 0 0,-5 5 0 0 0,-5 1 0 0 0,-2-1 0 0 0,-1 2 0 0 0,-1 2 0 0 0,-2 0 0 0 0,-1 0 0 0 0,0 1 0 0 0,2 0 0 0 0,0-3 0 0 0,5 0-32 0 0,6 1 0 0 0,8 0 32 0 0,6-5 0 0 0,6-3 0 0 0,2-2 0 0 0,3-3 0 0 0,3-1 0 0 0,1 0 0 0 0,0 1 0 0 0,-1-1 0 0 0,-1 0 0 0 0,-1 0 0 0 0,-7 2 32 0 0,-7 1 0 0 0,-8 1-32 0 0,-5 4 0 0 0,-7 3 0 0 0,-4 4 0 0 0,-3 0 0 0 0,-4 1 0 0 0,-2-1 0 0 0,-2 0 0 0 0,1 2 0 0 0,4 1 0 0 0,2-2 0 0 0,4-2 0 0 0,7-3-32 0 0,10-3 32 0 0,4-4-32 0 0,5-5 32 0 0,4-1 0 0 0,1-3 0 0 0,1 1 0 0 0,1-1 0 0 0,1 2 0 0 0,-2-2 0 0 0,0 2 0 0 0,-2 5 32 0 0,-5 5-32 0 0,-10 6 0 0 0,-6 3 0 0 0,-4 1 0 0 0,0 0 0 0 0,1-1 0 0 0,2 0 0 0 0,6-5 0 0 0,6-6 0 0 0,7-3 0 0 0,4-3-32 0 0,4-5 32 0 0,1 1 0 0 0,-2-1 0 0 0,0-2 0 0 0,0 2 0 0 0,-2 0 0 0 0,-4-1 32 0 0,-5 2 0 0 0,-7 2-32 0 0,-4 2-32 0 0,-5 6 32 0 0,-2 2 0 0 0,2 4 0 0 0,-1 1 0 0 0,3 1-32 0 0,6 1 32 0 0,3-5 0 0 0,3-6 0 0 0,3-2 0 0 0,5-1 0 0 0,-3 1 32 0 0,-5 0-32 0 0,-8 5 0 0 0,-6 1 0 0 0,-3 1 0 0 0,1 2 0 0 0,6 1-32 0 0,4 2 32 0 0,7-4 0 0 0,4-1 0 0 0,5-5 0 0 0,3-2 0 0 0,2 0 0 0 0,0 0 0 0 0,-1-1 32 0 0,-1 2-32 0 0,-6 0 0 0 0,-7 2 0 0 0,-6 5 32 0 0,-3 3-32 0 0,-2 5 0 0 0,-2-1 0 0 0,-3 1 0 0 0,3 1 0 0 0,-1 1 0 0 0,3 1 0 0 0,2 1 0 0 0,1-3 0 0 0,1 0 0 0 0,4-3 0 0 0,5-6 0 0 0,6-3-32 0 0,5-5 32 0 0,7-4 0 0 0,5-4 0 0 0,4-2-32 0 0,1-2 32 0 0,2-1 0 0 0,-2 0-32 0 0,-4 0 0 0 0,-9 3 64 0 0,-7 7-32 0 0,-7 6 0 0 0,-5 5 0 0 0,-6 3 0 0 0,-8 1 0 0 0,-3 2 0 0 0,-2 2 0 0 0,0-1 0 0 0,1 0 0 0 0,-2 1 0 0 0,0 2 0 0 0,0 0 0 0 0,2-1 0 0 0,3-1 0 0 0,3-2 0 0 0,2-1 0 0 0,7 0-32 0 0,6-3 32 0 0,6-5 0 0 0,4-3 0 0 0,3-3 0 0 0,4-4 0 0 0,2-1 0 0 0,0 0 0 0 0,-1 0 0 0 0,-1 0 0 0 0,-1 1 0 0 0,-6 3 32 0 0,-9 2-32 0 0,-6 4 0 0 0,-6 5 32 0 0,-8 2-32 0 0,-2 2 0 0 0,-4 3 0 0 0,-1-1 32 0 0,0 0-32 0 0,3 1 0 0 0,1 2 0 0 0,2-2 0 0 0,1-1 0 0 0,4 2 0 0 0,3-5 0 0 0,9-4 0 0 0,8-5 0 0 0,11-5 0 0 0,10-2 0 0 0,9-2-32 0 0,4-2 0 0 0,2-2 0 0 0,1-1-32 0 0,-6 2 32 0 0,-6 0 0 0 0,-5 3 32 0 0,-6 0 0 0 0,-2 2 0 0 0,-6 4 32 0 0,-6 4-960 0 0,-14 7 416 0 0,-8 2 0 0 0,-7 3 224 0 0,-2 1 32 0 0,-3 0 96 0 0,0-1 64 0 0,0 1 96 0 0,2 0 96 0 0,-1-1 32 0 0,-2 0-32 0 0,2-2 0 0 0,5-1 0 0 0,4-1-64 0 0,7-2 32 0 0,8-5 128 0 0,12-3-128 0 0,8-3-32 0 0,3-4 0 0 0,1 0 0 0 0,0-5-32 0 0,-2 1 0 0 0,-1 0 32 0 0,-1 1-32 0 0,-1 1 0 0 0,-1 2 0 0 0,-5 5 32 0 0,-8 6 0 0 0,-7 3 0 0 0,-8 1 32 0 0,-8 1-32 0 0,-6 3 32 0 0,-1-1-32 0 0,-1 2-32 0 0,1 1 0 0 0,2-2 0 0 0,6 1 0 0 0,3-2 0 0 0,7-5-32 0 0,8-3 0 0 0,7-5 32 0 0,7-1-32 0 0,5-3 32 0 0,2 0-32 0 0,3-1 0 0 0,0 0-64 0 0,0 0 0 0 0,-3 1 0 0 0,-6 2 32 0 0,-9 2-64 0 0,-10 4 0 0 0,-8 5 96 0 0,-7 2 32 0 0,-5 2 96 0 0,-1 3 0 0 0,0 1 64 0 0,1 2 0 0 0,3 1-32 0 0,3-3 0 0 0,2-2-96 0 0,7-2 32 0 0,7-4 224 0 0,11-4 0 0 0,8-4 0 0 0,11-4-64 0 0,5-2-128 0 0,6-1-64 0 0,2-2 0 0 0,0-2-32 0 0,-5 2 0 0 0,-2 0 0 0 0,-5-1 32 0 0,-3 2 0 0 0,-7 0 0 0 0,-9 5 32 0 0,-8 3-64 0 0,-8 2 0 0 0,-5 2 0 0 0,-3 3 0 0 0,-2 0 0 0 0,-4 4 0 0 0,-1 1-32 0 0,-1 1 32 0 0,-1 1 0 0 0,-1 1 0 0 0,-2-2 0 0 0,1 1 32 0 0,2-2-32 0 0,5 1 0 0 0,3-2 0 0 0,5 1 0 0 0,3-5 0 0 0,7 1-32 0 0,5-1 0 0 0,6-4 0 0 0,6-2 0 0 0,3-3 32 0 0,4-1 0 0 0,3 1 0 0 0,1 1 32 0 0,-3-2-32 0 0,-1 1 0 0 0,-9-2 0 0 0,-3 0 32 0 0,-3-1 0 0 0,-7 0-32 0 0,-2 5 32 0 0,-8 3-32 0 0,-4 1 0 0 0,-3 3 0 0 0,-4 1 0 0 0,-2 3 0 0 0,-2-1 0 0 0,0 2 0 0 0,-1-1 0 0 0,0 1 0 0 0,3-1 0 0 0,4 1 0 0 0,8 1 0 0 0,9 0 0 0 0,7-5 0 0 0,8-4 0 0 0,7-4 0 0 0,3-2 0 0 0,3-3 0 0 0,2 1 0 0 0,1-3 0 0 0,-1 2 0 0 0,-2-1 32 0 0,-5 1-32 0 0,-4-1 32 0 0,-4 1 0 0 0,-6 2 128 0 0,-8 2-160 0 0,-9 7 0 0 0,-5 6 0 0 0,-10 1 0 0 0,-2-1 32 0 0,0 1 0 0 0,-2-1 0 0 0,5 0 0 0 0,6 2 0 0 0,9-2-32 0 0,8-1 0 0 0,7-6 0 0 0,8-3 0 0 0,4-3 0 0 0,4-2 0 0 0,4 0 0 0 0,3-1 0 0 0,1-3 0 0 0,-1 1 0 0 0,-1 2 0 0 0,-2 2 32 0 0,-3-1 0 0 0,-3 1 0 0 0,-8 0 64 0 0,-8 3-96 0 0,-12 0 0 0 0,-9 1 0 0 0,-4 4 32 0 0,0 3-32 0 0,-2 1 0 0 0,1 0 0 0 0,1-2 0 0 0,3 1 0 0 0,6 2-32 0 0,6 1 32 0 0,8-3 0 0 0,5-1 0 0 0,5-2 0 0 0,2-2 32 0 0,2-3-32 0 0,0-1 0 0 0,1-1 0 0 0,-1 1 0 0 0,0 0 0 0 0,0 2 0 0 0,-3-3 32 0 0,-7 0 0 0 0,-7 1 0 0 0,-7 0 0 0 0,-4 1-32 0 0,-4 4 0 0 0,-1 1 0 0 0,2 3 0 0 0,0 3 0 0 0,0 1 0 0 0,5-3-64 0 0,7-1 64 0 0,6-3 0 0 0,6-1 0 0 0,3-3 0 0 0,3-3 0 0 0,1 3 0 0 0,0 2 0 0 0,1 0 0 0 0,-1 0 0 0 0,-3-3 0 0 0,-4-3 32 0 0,0-2-32 0 0,-6 1 64 0 0,-5 1-64 0 0,-6 5 0 0 0,-4 2 0 0 0,-4 3 0 0 0,-1 1 0 0 0,2 2 0 0 0,6 0 352 0 0,10-1-352 0 0,7-3 32 0 0,5-1-32 0 0,0-4 32 0 0,-2 1-32 0 0,-1 0 64 0 0,-2-2 224 0 0,-2-7-192 0 0,-6-4 64 0 0,-2-3 320 0 0,-5 1-288 0 0,0 1-32 0 0,-3 0-32 0 0,1 5-128 0 0,4 9-64 0 0,3 8 64 0 0,5 5 0 0 0,3 0 0 0 0,2 1 0 0 0,1-2 0 0 0,2-3 32 0 0,2-6-32 0 0,1-6 32 0 0,-2-5 0 0 0,-3-4-32 0 0,-7 0-32 0 0,-2 4 0 0 0,-6 10 32 0 0,-1 7 0 0 0,3 2 0 0 0,2-4 96 0 0,1-8-64 0 0,1-7 0 0 0,0 0-32 0 0,0 0 0 0 0,-3-2 32 0 0,-2 3-64 0 0,-1 3 32 0 0,-2 5-32 0 0,2 8 0 0 0,1 5 32 0 0,1 2 0 0 0,4 0 0 0 0,2-1 0 0 0,1-6 32 0 0,1-4 0 0 0,1-6-32 0 0,-1-5 32 0 0,1-2-32 0 0,1-2 0 0 0,-3-3 0 0 0,3-1 0 0 0,-2-1 0 0 0,0-1 0 0 0,-2 0 0 0 0,-1-1 0 0 0,-4 1 0 0 0,-4-1 32 0 0,-3 6-32 0 0,-4 8-32 0 0,1 6 32 0 0,2 6-32 0 0,3 5 32 0 0,3-4 32 0 0,7-11 192 0 0,3-9-160 0 0,-2-5 32 0 0,-1-2-64 0 0,-2-2 128 0 0,-4 3-32 0 0,-3 4-32 0 0,-2 1 0 0 0,-1 3-32 0 0,0 5-32 0 0,-1 6-32 0 0,2 5-32 0 0,1 4 32 0 0,0 0 0 0 0,1 1 0 0 0,-2 1 0 0 0,2 0 0 0 0,3-1 32 0 0,6-7 0 0 0,4-6-32 0 0,5-6 0 0 0,-1-5 32 0 0,2-4-32 0 0,-3-1 0 0 0,1-1 0 0 0,-2 0 32 0 0,-3-1-32 0 0,-4 4 0 0 0,-3 6 0 0 0,-7 11 0 0 0,-5 6 0 0 0,0 6 0 0 0,0 2 0 0 0,-2-1 0 0 0,3-1 0 0 0,3-1 0 0 0,6-1 0 0 0,3-7 32 0 0,4-4-32 0 0,3-5 0 0 0,-2-5 32 0 0,3-1-32 0 0,-1-2 64 0 0,-2-1-32 0 0,-4-2 32 0 0,1 1-64 0 0,-1 1 32 0 0,-2 2 0 0 0,-2 0 0 0 0,-3 2 0 0 0,-3 2-32 0 0,0 5 0 0 0,-1 2 0 0 0,-2 2 0 0 0,1 2-32 0 0,0 4 32 0 0,2 2-32 0 0,-1 0 32 0 0,2 1 0 0 0,0 1 0 0 0,0 0 0 0 0,5-1 0 0 0,6-2 0 0 0,4-7 0 0 0,5-6 32 0 0,2-5-32 0 0,0-4 32 0 0,-1-1-32 0 0,-2 1 0 0 0,-6 1 64 0 0,-3 0-64 0 0,-6 5 0 0 0,-4 3 0 0 0,-4 5 0 0 0,-2 5-32 0 0,-2 3 32 0 0,0 4-32 0 0,-1 2 32 0 0,-1 0 0 0 0,4 1 0 0 0,1 1 0 0 0,3-1-32 0 0,6-6 32 0 0,6-5 0 0 0,5-5-32 0 0,8-7 32 0 0,3-4 0 0 0,5-4 0 0 0,0 1 0 0 0,0 0 0 0 0,-1 1 32 0 0,-5 2 0 0 0,-8 1 0 0 0,-8 2-32 0 0,-7 3 0 0 0,-6 5 0 0 0,-2 1 0 0 0,-6 5 0 0 0,-1-1 0 0 0,-3 3 0 0 0,0 2 0 0 0,-1 2 0 0 0,3 1 0 0 0,8-1 0 0 0,7-6 0 0 0,4-7 0 0 0,6-3 0 0 0,5-4 32 0 0,3-4-32 0 0,4-2 0 0 0,3-2 0 0 0,3-1 32 0 0,-3-1-32 0 0,-2 0 32 0 0,-3 0 32 0 0,-7 1 0 0 0,-7 2-32 0 0,-6 7-32 0 0,-5 7 0 0 0,-6 6 0 0 0,-2 5-32 0 0,-1 4 32 0 0,4 1 0 0 0,1 1 0 0 0,4 1 0 0 0,1-1 0 0 0,2 0-32 0 0,6-3 0 0 0,6-6 32 0 0,5-5-32 0 0,7-6 32 0 0,6-5 0 0 0,5-3 0 0 0,4-4 0 0 0,-1-4 32 0 0,1-1-32 0 0,-6-1 0 0 0,-3 4 32 0 0,-6 2 0 0 0,-8 3 0 0 0,-7 1 0 0 0,-8 3-32 0 0,-4 2 0 0 0,-3 3 0 0 0,-2 1 0 0 0,2 4 0 0 0,1 4 0 0 0,0 2 0 0 0,2 1-32 0 0,1 0 32 0 0,-1 1-32 0 0,-1 2 32 0 0,-3-2-32 0 0,0 0 32 0 0,3 2-32 0 0,7-2 32 0 0,10-2 0 0 0,9-5 0 0 0,6-6 0 0 0,2-6 0 0 0,3-3 0 0 0,0-3 0 0 0,-1-1 0 0 0,-2-1 32 0 0,-2 2 0 0 0,-4 2 0 0 0,-4-1 0 0 0,-7 3 0 0 0,-8 3-32 0 0,-7 3 0 0 0,-3 5-32 0 0,-4 2 32 0 0,-1 4 0 0 0,-1 1 0 0 0,0-1 0 0 0,4 1 0 0 0,2 3-32 0 0,0-1 32 0 0,3 1-64 0 0,6-1 64 0 0,6-3 0 0 0,7-1 0 0 0,1-6 0 0 0,2-1 0 0 0,-1-4 0 0 0,0 0 32 0 0,0-3 0 0 0,-4-2 0 0 0,-1-2 64 0 0,-5 2-64 0 0,-5-1-32 0 0,-8 2 0 0 0,-3 2 32 0 0,-3 4-32 0 0,0 4-32 0 0,0 2 32 0 0,4 4-32 0 0,3 4 32 0 0,2 2-32 0 0,3 3 32 0 0,2 0-32 0 0,4-1 0 0 0,9-4 0 0 0,5-3 32 0 0,3-5-32 0 0,5-4 32 0 0,1-4 0 0 0,0 0 0 0 0,-2-3 0 0 0,0-2 32 0 0,-2-2 0 0 0,-4-2 32 0 0,-4-1-32 0 0,-3 0-32 0 0,-7 5 32 0 0,-5 5 0 0 0,-5 2-64 0 0,-3 6 32 0 0,-3 5 0 0 0,0 1-32 0 0,-2 2 32 0 0,4 2 0 0 0,0-1-32 0 0,1 0 32 0 0,-1-1 0 0 0,3 0 0 0 0,5-2-32 0 0,6-4 32 0 0,4-7 0 0 0,4-2 0 0 0,6 0 0 0 0,5-2-32 0 0,4-3 32 0 0,-1-2 0 0 0,0 0 32 0 0,-5 1-32 0 0,-2 1 32 0 0,-4 0 0 0 0,-3-1-32 0 0,-7 1 32 0 0,-5 0-32 0 0,-5 1 32 0 0,-1 5-32 0 0,-2 4 0 0 0,-1 4-32 0 0,1 4 32 0 0,0 1 0 0 0,0 1 0 0 0,-1 0 0 0 0,-2 0 0 0 0,3 1-32 0 0,11-3 0 0 0,5-7 32 0 0,6-6 0 0 0,3-1 0 0 0,2-1 32 0 0,2 1 0 0 0,-5 0 0 0 0,-8-3 0 0 0,-6 0 0 0 0,-7 2-32 0 0,-3 5 0 0 0,-4 3 0 0 0,-1 3 0 0 0,0 2-32 0 0,2 2 32 0 0,1 0 0 0 0,6 2 0 0 0,5 1-32 0 0,1-4 0 0 0,6 0 32 0 0,3-1 0 0 0,1-5 0 0 0,3-2 0 0 0,3-4-32 0 0,4-1 32 0 0,0 0 0 0 0,1-1 0 0 0,2 1 0 0 0,0-2 32 0 0,-3-2-32 0 0,-8 0 96 0 0,-8 3-96 0 0,-7 1 32 0 0,-5 3-32 0 0,-5 1 0 0 0,-1 2 0 0 0,-1 0-32 0 0,-1 3 32 0 0,3 4 0 0 0,4 3-32 0 0,7 3-32 0 0,1-1 64 0 0,4-2-32 0 0,4-3 32 0 0,4-3 0 0 0,4-5 0 0 0,2-2 0 0 0,1 0 0 0 0,-2-3 32 0 0,0 0-32 0 0,-1 0 32 0 0,-2 0-32 0 0,-5-3 32 0 0,-5 3 0 0 0,-4 3-32 0 0,-5 4 0 0 0,-1 0 0 0 0,-1 2 0 0 0,0 3-32 0 0,3-2 32 0 0,4-1 32 0 0,4-5-32 0 0,0-4 0 0 0,4-1-32 0 0,7 0 32 0 0,3-1 0 0 0,2-2 0 0 0,-4 1 32 0 0,-5 4-32 0 0,-6 9 0 0 0,-7 4-32 0 0,-1 2 32 0 0,-1-2 0 0 0,4-5 0 0 0,5-10 0 0 0,5-2 0 0 0,-1-1 32 0 0,-5 2-32 0 0,-2 5-32 0 0,-4 3 32 0 0,-1 4-32 0 0,3 2 32 0 0,8-4 0 0 0,3 2 0 0 0,3-1 0 0 0,-1-3 0 0 0,-2 1 0 0 0,-4 0 0 0 0,-4 3 32 0 0,-4 1-32 0 0,-5-1 0 0 0,0 2 0 0 0,-2 0 0 0 0,2 4 0 0 0,-1 1 0 0 0,-2 1 0 0 0,-1 1 0 0 0,-1 1-32 0 0,2 4 32 0 0,0-1 0 0 0,2-1 0 0 0,3 0-32 0 0,2-1 32 0 0,3 1 0 0 0,-2-3 0 0 0,0-1 0 0 0,4-2 0 0 0,1-1 0 0 0,4-1 0 0 0,3-2 0 0 0,-2-2 32 0 0,-2 0-32 0 0,-2 6 0 0 0,-4 1 0 0 0,-1 1 0 0 0,-4-1 0 0 0,-3 0 0 0 0,-2-2 0 0 0,1 1 0 0 0,-4-2 0 0 0,1 1 0 0 0,1-2 0 0 0,-2-1 0 0 0,4 0 0 0 0,-1 0 0 0 0,3 1 0 0 0,5 3-64 0 0,9-1 0 0 0,6-2 32 0 0,4-5 32 0 0,5-5 0 0 0,2-2 0 0 0,3-4 0 0 0,-1 1 0 0 0,2 1 0 0 0,-1-1 0 0 0,-3 1 0 0 0,-1 2 32 0 0,-8 1 0 0 0,-8 5-32 0 0,-14 1 0 0 0,-7 4-32 0 0,-8 1 32 0 0,-4-1 0 0 0,-3-2-32 0 0,1 2 0 0 0,3-1 32 0 0,3-1-32 0 0,3-1-64 0 0,2-1-160 0 0,2-1-160 0 0,4 2-480 0 0,3 4-800 0 0,5 0 1696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01:40:39.9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12671 12370 1087 0 0,'7'7'4640'0'0,"8"8"-4416"0"0,3-4 544 0 0,-9-4 1152 0 0,-13-4-1888 0 0,-6-9-32 0 0,-7-3 0 0 0,-2 6 0 0 0,-4 5-32 0 0,9 0-32 0 0,20 8 64 0 0,16 2 32 0 0,4-8 0 0 0,5-4 32 0 0,-10-3 0 0 0,-15-7 32 0 0,-16-3 128 0 0,-6-5-128 0 0,-7 1-64 0 0,-6 2 0 0 0,1 11 0 0 0,-1 6 96 0 0,-2 3 416 0 0,3 8-448 0 0,7 7-32 0 0,14 2-96 0 0,22-4 0 0 0,15-5 32 0 0,9-4 0 0 0,-2-11 0 0 0,0-5 0 0 0,-7-8 32 0 0,-15-2-32 0 0,-23 3 32 0 0,-18 3-32 0 0,-11 10 0 0 0,-7 6-64 0 0,6 8 32 0 0,14 10 0 0 0,20 0 32 0 0,9-11 0 0 0,12-6 0 0 0,8-13-32 0 0,8-3 0 0 0,5-2 0 0 0,3 3 32 0 0,-6-5 32 0 0,-15 0-32 0 0,-12-4-192 0 0,-13 0 160 0 0,-13 11-64 0 0,-4 13 96 0 0,3 13 0 0 0,10 2 0 0 0,8-8 32 0 0,10-7-32 0 0,11-5 0 0 0,8-1 0 0 0,7-2 0 0 0,-3-7 32 0 0,-13-2 64 0 0,-18 1 0 0 0,-14-5-96 0 0,-7 7 0 0 0,8 5-32 0 0,6 10 32 0 0,-3 4 0 0 0,0 6 0 0 0,9 1-64 0 0,24-3 64 0 0,15-4 0 0 0,-5-10 32 0 0,-3-6 64 0 0,-12-2 0 0 0,-18 0-96 0 0,-14 9 0 0 0,-13 3 0 0 0,-1 8-128 0 0,10 2 96 0 0,22-2 96 0 0,10-10-64 0 0,9-5 0 0 0,-6-10 0 0 0,-6-9 0 0 0,-5-8-64 0 0,-11 1 64 0 0,-4 12 0 0 0,-2 16 64 0 0,2 0-64 0 0,2-5 64 0 0,15 10-64 0 0,0 6 32 0 0,-8 0 0 0 0,1-2-64 0 0,9-9 32 0 0,1-11 0 0 0,6-4 0 0 0,-7 1 64 0 0,-5-5 0 0 0,-11 2-64 0 0,-11 3 64 0 0,-10 4 32 0 0,0 11 128 0 0,-3 5-128 0 0,-10 1-32 0 0,-5 0 64 0 0,-2 6-128 0 0,0 0 0 0 0,1-2 32 0 0,8-10 0 0 0,3-4-64 0 0,8-10 160 0 0,2-2 480 0 0,-3 2-576 0 0,4 10 0 0 0,-1 5 128 0 0,10 9-128 0 0,14 3-32 0 0,1-1 64 0 0,-7-3 128 0 0,5-3-192 0 0,15-10 0 0 0,-1-3 96 0 0,-9-2-96 0 0,-6 8 0 0 0,5 17 0 0 0,1 13 0 0 0,1-6-32 0 0,5-6-32 0 0,2-14 96 0 0,5-7-320 0 0,1 3 96 0 0,9 9 64 0 0,2-4-32 0 0,1-3-160 0 0,4 6-640 0 0,2 0 288 0 0,2 0-640 0 0,-6-2 1312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3.png"/><Relationship Id="rId18" Type="http://schemas.openxmlformats.org/officeDocument/2006/relationships/customXml" Target="../ink/ink7.xml"/><Relationship Id="rId3" Type="http://schemas.openxmlformats.org/officeDocument/2006/relationships/image" Target="../media/image5.sv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4.xml"/><Relationship Id="rId17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3.xml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9525" y="0"/>
            <a:ext cx="1829752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5" y="0"/>
                </a:lnTo>
                <a:lnTo>
                  <a:pt x="18297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-1083" t="-39899" b="-398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320645" y="5129212"/>
            <a:ext cx="164671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37695" y="5925655"/>
            <a:ext cx="10612611" cy="10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50">
                <a:solidFill>
                  <a:srgbClr val="FFFFFF"/>
                </a:solidFill>
                <a:latin typeface="Open Sans Bold"/>
              </a:rPr>
              <a:t>Team Spike</a:t>
            </a:r>
          </a:p>
          <a:p>
            <a:pPr algn="ctr">
              <a:lnSpc>
                <a:spcPts val="2239"/>
              </a:lnSpc>
            </a:pPr>
            <a:endParaRPr lang="en-US" sz="2499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ns Bold"/>
              </a:rPr>
              <a:t>By:  Nj , Halo , Simba , Anton, Lara</a:t>
            </a:r>
            <a:endParaRPr lang="en-US" sz="215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7695" y="4033260"/>
            <a:ext cx="10788569" cy="191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6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Open Sans Bold"/>
              </a:rPr>
              <a:t>Volleyball Training Manager</a:t>
            </a:r>
          </a:p>
          <a:p>
            <a:pPr algn="ctr">
              <a:lnSpc>
                <a:spcPts val="7716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Design and 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D9D2D-192E-EB6F-59B8-42AB219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4DD00C7-83A7-7F60-6888-A6523756D618}"/>
              </a:ext>
            </a:extLst>
          </p:cNvPr>
          <p:cNvSpPr txBox="1"/>
          <p:nvPr/>
        </p:nvSpPr>
        <p:spPr>
          <a:xfrm>
            <a:off x="6724087" y="435576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  <a:ea typeface="Inter Bold"/>
              </a:rPr>
              <a:t>      Lifecyle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56A1BF9-F16F-6E4E-66D2-CBB1D2E8BE96}"/>
              </a:ext>
            </a:extLst>
          </p:cNvPr>
          <p:cNvSpPr txBox="1"/>
          <p:nvPr/>
        </p:nvSpPr>
        <p:spPr>
          <a:xfrm>
            <a:off x="5457466" y="9678870"/>
            <a:ext cx="6933210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235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Agile Lifecyle reference of a triangle 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6DA4903-94AC-20F2-7C8B-39314AB3D12F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Diagram of a process&#10;&#10;Description automatically generated">
            <a:extLst>
              <a:ext uri="{FF2B5EF4-FFF2-40B4-BE49-F238E27FC236}">
                <a16:creationId xmlns:a16="http://schemas.microsoft.com/office/drawing/2014/main" id="{D25C3889-01F7-71E2-D595-EDDAA911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433" y="1276590"/>
            <a:ext cx="13793228" cy="85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9D2D-192E-EB6F-59B8-42AB219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4DD00C7-83A7-7F60-6888-A6523756D618}"/>
              </a:ext>
            </a:extLst>
          </p:cNvPr>
          <p:cNvSpPr txBox="1"/>
          <p:nvPr/>
        </p:nvSpPr>
        <p:spPr>
          <a:xfrm>
            <a:off x="4168711" y="961562"/>
            <a:ext cx="10140106" cy="904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  <a:ea typeface="Inter Bold"/>
              </a:rPr>
              <a:t>TimeLine and Risk analysis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56A1BF9-F16F-6E4E-66D2-CBB1D2E8BE96}"/>
              </a:ext>
            </a:extLst>
          </p:cNvPr>
          <p:cNvSpPr txBox="1"/>
          <p:nvPr/>
        </p:nvSpPr>
        <p:spPr>
          <a:xfrm>
            <a:off x="5272115" y="9694315"/>
            <a:ext cx="6933210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235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Using Excel and charts for analysis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6DA4903-94AC-20F2-7C8B-39314AB3D12F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graph of a risk analysis&#10;&#10;Description automatically generated">
            <a:extLst>
              <a:ext uri="{FF2B5EF4-FFF2-40B4-BE49-F238E27FC236}">
                <a16:creationId xmlns:a16="http://schemas.microsoft.com/office/drawing/2014/main" id="{F86CCBEE-9D78-122E-DA8B-C06FADD8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1" y="2751180"/>
            <a:ext cx="9391908" cy="6190221"/>
          </a:xfrm>
          <a:prstGeom prst="rect">
            <a:avLst/>
          </a:prstGeom>
        </p:spPr>
      </p:pic>
      <p:pic>
        <p:nvPicPr>
          <p:cNvPr id="3" name="Picture 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3A38FFFF-4FEB-F84A-D418-35AC6ADF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249" y="3083526"/>
            <a:ext cx="8135894" cy="4892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04D32-E9D6-FB02-E776-58141D91C0CF}"/>
                  </a:ext>
                </a:extLst>
              </p14:cNvPr>
              <p14:cNvContentPartPr/>
              <p14:nvPr/>
            </p14:nvContentPartPr>
            <p14:xfrm>
              <a:off x="4615570" y="7866102"/>
              <a:ext cx="47137" cy="2281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04D32-E9D6-FB02-E776-58141D91C0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715" y="7848277"/>
                <a:ext cx="82490" cy="58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FE68E6-1213-E00B-DA7F-06DF2A9553AE}"/>
                  </a:ext>
                </a:extLst>
              </p14:cNvPr>
              <p14:cNvContentPartPr/>
              <p14:nvPr/>
            </p14:nvContentPartPr>
            <p14:xfrm>
              <a:off x="5628886" y="8048968"/>
              <a:ext cx="242359" cy="13641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FE68E6-1213-E00B-DA7F-06DF2A9553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0907" y="8031019"/>
                <a:ext cx="277958" cy="17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741B05-99D6-94A2-D8B5-20C88ADA9BB3}"/>
                  </a:ext>
                </a:extLst>
              </p14:cNvPr>
              <p14:cNvContentPartPr/>
              <p14:nvPr/>
            </p14:nvContentPartPr>
            <p14:xfrm>
              <a:off x="6072085" y="8273303"/>
              <a:ext cx="21649" cy="11421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741B05-99D6-94A2-D8B5-20C88ADA9B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54626" y="8255345"/>
                <a:ext cx="56218" cy="1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1E90C8-CE75-47B4-9122-D770C338F8CE}"/>
                  </a:ext>
                </a:extLst>
              </p14:cNvPr>
              <p14:cNvContentPartPr/>
              <p14:nvPr/>
            </p14:nvContentPartPr>
            <p14:xfrm>
              <a:off x="6074414" y="8261164"/>
              <a:ext cx="260654" cy="15973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1E90C8-CE75-47B4-9122-D770C338F8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6438" y="8243176"/>
                <a:ext cx="296247" cy="195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32F066-0CBF-73C3-A603-815AF666BB08}"/>
                  </a:ext>
                </a:extLst>
              </p14:cNvPr>
              <p14:cNvContentPartPr/>
              <p14:nvPr/>
            </p14:nvContentPartPr>
            <p14:xfrm>
              <a:off x="6083510" y="8283871"/>
              <a:ext cx="249005" cy="12789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32F066-0CBF-73C3-A603-815AF666BB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65544" y="8265908"/>
                <a:ext cx="284577" cy="163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742466-143B-1081-8EC2-A5FC38FBD1FF}"/>
                  </a:ext>
                </a:extLst>
              </p14:cNvPr>
              <p14:cNvContentPartPr/>
              <p14:nvPr/>
            </p14:nvContentPartPr>
            <p14:xfrm>
              <a:off x="5366878" y="8512782"/>
              <a:ext cx="12013" cy="9417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742466-143B-1081-8EC2-A5FC38FBD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49212" y="8494810"/>
                <a:ext cx="46992" cy="1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D30016-AFAD-E77F-1EA9-E25DDE013231}"/>
                  </a:ext>
                </a:extLst>
              </p14:cNvPr>
              <p14:cNvContentPartPr/>
              <p14:nvPr/>
            </p14:nvContentPartPr>
            <p14:xfrm>
              <a:off x="5371903" y="8474351"/>
              <a:ext cx="214151" cy="193424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D30016-AFAD-E77F-1EA9-E25DDE0132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53937" y="8456375"/>
                <a:ext cx="249723" cy="22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911C7C-DBA1-1727-592E-1434428E8D31}"/>
                  </a:ext>
                </a:extLst>
              </p14:cNvPr>
              <p14:cNvContentPartPr/>
              <p14:nvPr/>
            </p14:nvContentPartPr>
            <p14:xfrm>
              <a:off x="6102058" y="8242186"/>
              <a:ext cx="193425" cy="6751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911C7C-DBA1-1727-592E-1434428E8D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4082" y="8224325"/>
                <a:ext cx="229018" cy="1028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47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D9D2D-192E-EB6F-59B8-42AB219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4DD00C7-83A7-7F60-6888-A6523756D618}"/>
              </a:ext>
            </a:extLst>
          </p:cNvPr>
          <p:cNvSpPr txBox="1"/>
          <p:nvPr/>
        </p:nvSpPr>
        <p:spPr>
          <a:xfrm>
            <a:off x="11635740" y="457701"/>
            <a:ext cx="5151270" cy="2122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latin typeface="+mj-lt"/>
                <a:ea typeface="+mj-ea"/>
                <a:cs typeface="+mj-cs"/>
              </a:rPr>
              <a:t>Resolving Conflict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64685" cy="10287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Wood human figure">
            <a:extLst>
              <a:ext uri="{FF2B5EF4-FFF2-40B4-BE49-F238E27FC236}">
                <a16:creationId xmlns:a16="http://schemas.microsoft.com/office/drawing/2014/main" id="{CA86CAC3-5C83-BBD6-6A5F-5B4A85F92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" b="-3"/>
          <a:stretch/>
        </p:blipFill>
        <p:spPr>
          <a:xfrm>
            <a:off x="1156252" y="2170243"/>
            <a:ext cx="9332843" cy="64441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99085" y="1306719"/>
            <a:ext cx="110540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D56A1BF9-F16F-6E4E-66D2-CBB1D2E8BE96}"/>
              </a:ext>
            </a:extLst>
          </p:cNvPr>
          <p:cNvSpPr txBox="1"/>
          <p:nvPr/>
        </p:nvSpPr>
        <p:spPr>
          <a:xfrm>
            <a:off x="11300460" y="1513806"/>
            <a:ext cx="5151270" cy="2655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08635" lvl="1">
              <a:lnSpc>
                <a:spcPct val="90000"/>
              </a:lnSpc>
              <a:spcAft>
                <a:spcPts val="600"/>
              </a:spcAft>
            </a:pPr>
            <a:endParaRPr lang="en-US" sz="3000" b="1">
              <a:cs typeface="Calibri"/>
            </a:endParaRPr>
          </a:p>
          <a:p>
            <a:pPr marL="7372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b="1">
              <a:cs typeface="Calibri"/>
            </a:endParaRPr>
          </a:p>
          <a:p>
            <a:pPr marL="7372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Remember level of importance (Grade)</a:t>
            </a:r>
            <a:endParaRPr lang="en-US" sz="3000" b="1">
              <a:cs typeface="Calibri"/>
            </a:endParaRPr>
          </a:p>
          <a:p>
            <a:pPr marL="7372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cs typeface="Calibri"/>
            </a:endParaRPr>
          </a:p>
          <a:p>
            <a:pPr marL="73723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cs typeface="Calibri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6DA4903-94AC-20F2-7C8B-39314AB3D12F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3AC8C-97B5-B1FB-103A-939448FC2E50}"/>
              </a:ext>
            </a:extLst>
          </p:cNvPr>
          <p:cNvSpPr txBox="1"/>
          <p:nvPr/>
        </p:nvSpPr>
        <p:spPr>
          <a:xfrm>
            <a:off x="11888484" y="3724913"/>
            <a:ext cx="45548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cs typeface="Calibri"/>
              </a:rPr>
              <a:t>Team Roles</a:t>
            </a:r>
            <a:endParaRPr lang="en-US" sz="3200" b="1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9E99C-4BD0-0E68-6023-E9F60F5B280B}"/>
              </a:ext>
            </a:extLst>
          </p:cNvPr>
          <p:cNvSpPr txBox="1"/>
          <p:nvPr/>
        </p:nvSpPr>
        <p:spPr>
          <a:xfrm>
            <a:off x="11846455" y="4651211"/>
            <a:ext cx="5622087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4000">
                <a:cs typeface="Calibri"/>
              </a:rPr>
              <a:t>Designer           -</a:t>
            </a:r>
            <a:r>
              <a:rPr lang="en-US" sz="4400" b="1">
                <a:cs typeface="Calibri"/>
              </a:rPr>
              <a:t>A</a:t>
            </a:r>
            <a:r>
              <a:rPr lang="en-US" sz="4000">
                <a:cs typeface="Calibri"/>
              </a:rPr>
              <a:t>nton </a:t>
            </a:r>
            <a:endParaRPr lang="en-US"/>
          </a:p>
          <a:p>
            <a:endParaRPr lang="en-US" sz="400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4000">
                <a:cs typeface="Calibri"/>
              </a:rPr>
              <a:t>Coder                -</a:t>
            </a:r>
            <a:r>
              <a:rPr lang="en-US" sz="4400" b="1">
                <a:cs typeface="Calibri"/>
              </a:rPr>
              <a:t>N</a:t>
            </a:r>
            <a:r>
              <a:rPr lang="en-US" sz="4000">
                <a:cs typeface="Calibri"/>
              </a:rPr>
              <a:t>j </a:t>
            </a:r>
          </a:p>
          <a:p>
            <a:pPr marL="285750" indent="-285750">
              <a:buFont typeface="Wingdings"/>
              <a:buChar char="Ø"/>
            </a:pPr>
            <a:endParaRPr lang="en-US" sz="400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4000">
                <a:cs typeface="Calibri"/>
              </a:rPr>
              <a:t>Tester                -</a:t>
            </a:r>
            <a:r>
              <a:rPr lang="en-US" sz="4000" b="1">
                <a:cs typeface="Calibri"/>
              </a:rPr>
              <a:t>L</a:t>
            </a:r>
            <a:r>
              <a:rPr lang="en-US" sz="4000">
                <a:cs typeface="Calibri"/>
              </a:rPr>
              <a:t>ara</a:t>
            </a:r>
          </a:p>
          <a:p>
            <a:pPr marL="285750" indent="-285750">
              <a:buFont typeface="Wingdings"/>
              <a:buChar char="Ø"/>
            </a:pPr>
            <a:endParaRPr lang="en-US" sz="400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4000">
                <a:cs typeface="Calibri"/>
              </a:rPr>
              <a:t>Documenter     -</a:t>
            </a:r>
            <a:r>
              <a:rPr lang="en-US" sz="4000" b="1">
                <a:cs typeface="Calibri"/>
              </a:rPr>
              <a:t>H</a:t>
            </a:r>
            <a:r>
              <a:rPr lang="en-US" sz="4000">
                <a:cs typeface="Calibri"/>
              </a:rPr>
              <a:t>alo </a:t>
            </a:r>
          </a:p>
          <a:p>
            <a:pPr marL="285750" indent="-285750">
              <a:buFont typeface="Wingdings"/>
              <a:buChar char="Ø"/>
            </a:pPr>
            <a:endParaRPr lang="en-US" sz="400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4000">
                <a:cs typeface="Calibri"/>
              </a:rPr>
              <a:t>Scrum Leader  -</a:t>
            </a:r>
            <a:r>
              <a:rPr lang="en-US" sz="4000" b="1">
                <a:cs typeface="Calibri"/>
              </a:rPr>
              <a:t>S</a:t>
            </a:r>
            <a:r>
              <a:rPr lang="en-US" sz="4000">
                <a:cs typeface="Calibri"/>
              </a:rPr>
              <a:t>imba</a:t>
            </a:r>
          </a:p>
        </p:txBody>
      </p:sp>
    </p:spTree>
    <p:extLst>
      <p:ext uri="{BB962C8B-B14F-4D97-AF65-F5344CB8AC3E}">
        <p14:creationId xmlns:p14="http://schemas.microsoft.com/office/powerpoint/2010/main" val="294304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6510B9-712C-0A03-8264-FC302C2C1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01294-4F00-F2AA-E78E-9A7E19383FAD}"/>
              </a:ext>
            </a:extLst>
          </p:cNvPr>
          <p:cNvSpPr txBox="1"/>
          <p:nvPr/>
        </p:nvSpPr>
        <p:spPr>
          <a:xfrm>
            <a:off x="-151181" y="-68867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 u="sng">
                <a:solidFill>
                  <a:srgbClr val="FFFFFF"/>
                </a:solidFill>
                <a:latin typeface="+mj-lt"/>
                <a:ea typeface="Calibri"/>
                <a:cs typeface="Calibri"/>
              </a:rPr>
              <a:t>Thank  </a:t>
            </a:r>
            <a:endParaRPr lang="en-US"/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 u="sng">
                <a:solidFill>
                  <a:srgbClr val="FFFFFF"/>
                </a:solidFill>
                <a:latin typeface="+mj-lt"/>
                <a:ea typeface="Calibri"/>
                <a:cs typeface="Calibri"/>
              </a:rPr>
              <a:t>You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1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54608" y="569119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</a:rPr>
              <a:t>Overview GUI</a:t>
            </a:r>
            <a:endParaRPr lang="en-US" sz="5499">
              <a:solidFill>
                <a:srgbClr val="171616"/>
              </a:solidFill>
              <a:latin typeface="Inte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4564638" y="8473653"/>
            <a:ext cx="8548153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Information on Log in page and Home page</a:t>
            </a:r>
          </a:p>
        </p:txBody>
      </p:sp>
      <p:pic>
        <p:nvPicPr>
          <p:cNvPr id="2" name="Picture 1" descr="A screenshot of a login page&#10;&#10;Description automatically generated">
            <a:extLst>
              <a:ext uri="{FF2B5EF4-FFF2-40B4-BE49-F238E27FC236}">
                <a16:creationId xmlns:a16="http://schemas.microsoft.com/office/drawing/2014/main" id="{95F0FA29-962A-7FF4-C4DB-D12CA235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1" y="2146986"/>
            <a:ext cx="8665176" cy="5715000"/>
          </a:xfrm>
          <a:prstGeom prst="rect">
            <a:avLst/>
          </a:prstGeom>
        </p:spPr>
      </p:pic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00997308-EEE5-0F2D-9B26-CD5106DDD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675" y="2146986"/>
            <a:ext cx="8850528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54608" y="569119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</a:rPr>
              <a:t>Overview GUI</a:t>
            </a:r>
            <a:endParaRPr lang="en-US" sz="5499">
              <a:solidFill>
                <a:srgbClr val="171616"/>
              </a:solidFill>
              <a:latin typeface="Inte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3504465" y="8473653"/>
            <a:ext cx="9608326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Information on adding drills and viewing drill information</a:t>
            </a:r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61EE28AB-5BCC-101A-7B3B-2B461D2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" y="2468217"/>
            <a:ext cx="8779566" cy="5715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5ED6AB-874A-AE25-3BAA-B40A8B4D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739" y="2468217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8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54608" y="569119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</a:rPr>
              <a:t>Overview GUI</a:t>
            </a:r>
            <a:endParaRPr lang="en-US" sz="5499">
              <a:solidFill>
                <a:srgbClr val="171616"/>
              </a:solidFill>
              <a:latin typeface="Inte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3504465" y="8473653"/>
            <a:ext cx="9608326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The final thing as a practice line and the share page 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8F0A66A-2502-0342-8F51-C80FEDEA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5" y="2131540"/>
            <a:ext cx="8572500" cy="53751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2BB4ED-A79A-420D-C96F-DAC687F9E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07" y="2126369"/>
            <a:ext cx="8170906" cy="49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54608" y="569119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  <a:ea typeface="Inter Bold"/>
              </a:rPr>
              <a:t>Mobile wireframes</a:t>
            </a:r>
            <a:endParaRPr lang="en-US" sz="5499">
              <a:solidFill>
                <a:srgbClr val="171616"/>
              </a:solidFill>
              <a:latin typeface="Inte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430722" y="8767126"/>
            <a:ext cx="10844001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Cover the view only for players and setup on the mobile phones</a:t>
            </a:r>
          </a:p>
        </p:txBody>
      </p: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7E9EB872-70F4-3E53-4EBE-BDF35C54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671" y="1821346"/>
            <a:ext cx="2857054" cy="617220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C79D2AB-8D4A-5128-0B47-0D59C7B56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831" y="1826382"/>
            <a:ext cx="2857054" cy="6172200"/>
          </a:xfrm>
          <a:prstGeom prst="rect">
            <a:avLst/>
          </a:prstGeom>
        </p:spPr>
      </p:pic>
      <p:pic>
        <p:nvPicPr>
          <p:cNvPr id="5" name="Picture 4" descr="A screenshot of a sports scoreboard&#10;&#10;Description automatically generated">
            <a:extLst>
              <a:ext uri="{FF2B5EF4-FFF2-40B4-BE49-F238E27FC236}">
                <a16:creationId xmlns:a16="http://schemas.microsoft.com/office/drawing/2014/main" id="{BDFA280B-1F0D-44A7-CAC7-28A12F980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7346" y="1818772"/>
            <a:ext cx="2860067" cy="6172200"/>
          </a:xfrm>
          <a:prstGeom prst="rect">
            <a:avLst/>
          </a:prstGeom>
        </p:spPr>
      </p:pic>
      <p:pic>
        <p:nvPicPr>
          <p:cNvPr id="6" name="Picture 5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9EFC9F51-A5F0-436D-DD9E-74F657F1B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34" y="3207385"/>
            <a:ext cx="2847203" cy="28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54608" y="569119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  <a:ea typeface="Inter Bold"/>
              </a:rPr>
              <a:t>Mobile wireframes</a:t>
            </a:r>
            <a:endParaRPr lang="en-US" sz="5499">
              <a:solidFill>
                <a:srgbClr val="171616"/>
              </a:solidFill>
              <a:latin typeface="Inte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1203020" y="8859802"/>
            <a:ext cx="10844001" cy="43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Cover the view only for players and setup on the mobile phones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89BCE4A7-E30C-9135-E586-D84B6C86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62" y="1580479"/>
            <a:ext cx="3119635" cy="6743700"/>
          </a:xfrm>
          <a:prstGeom prst="rect">
            <a:avLst/>
          </a:prstGeom>
        </p:spPr>
      </p:pic>
      <p:pic>
        <p:nvPicPr>
          <p:cNvPr id="5" name="Picture 4" descr="A diagram of a diagram of a team&#10;&#10;Description automatically generated">
            <a:extLst>
              <a:ext uri="{FF2B5EF4-FFF2-40B4-BE49-F238E27FC236}">
                <a16:creationId xmlns:a16="http://schemas.microsoft.com/office/drawing/2014/main" id="{9C443E7F-363E-9DD2-872C-00EFBB058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06" y="2160752"/>
            <a:ext cx="2857054" cy="6172200"/>
          </a:xfrm>
          <a:prstGeom prst="rect">
            <a:avLst/>
          </a:prstGeom>
        </p:spPr>
      </p:pic>
      <p:pic>
        <p:nvPicPr>
          <p:cNvPr id="6" name="Picture 5" descr="A screenshot of a sports game&#10;&#10;Description automatically generated">
            <a:extLst>
              <a:ext uri="{FF2B5EF4-FFF2-40B4-BE49-F238E27FC236}">
                <a16:creationId xmlns:a16="http://schemas.microsoft.com/office/drawing/2014/main" id="{9FC4F2F2-75E4-0E5D-756D-B78528660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5758" y="1649874"/>
            <a:ext cx="3042405" cy="6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83108" y="476443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50">
                <a:solidFill>
                  <a:srgbClr val="171616"/>
                </a:solidFill>
                <a:latin typeface="Inter Bold"/>
                <a:ea typeface="Inter Bold"/>
              </a:rPr>
              <a:t>Database Setup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71314F3-9FB1-166A-1083-0BED4C8B617B}"/>
              </a:ext>
            </a:extLst>
          </p:cNvPr>
          <p:cNvSpPr txBox="1"/>
          <p:nvPr/>
        </p:nvSpPr>
        <p:spPr>
          <a:xfrm>
            <a:off x="4564638" y="8473653"/>
            <a:ext cx="8548153" cy="8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>
              <a:lnSpc>
                <a:spcPts val="3639"/>
              </a:lnSpc>
              <a:buFont typeface="Arial"/>
              <a:buChar char="•"/>
            </a:pPr>
            <a:r>
              <a:rPr lang="en-US" sz="2550">
                <a:latin typeface="Open Sans"/>
                <a:ea typeface="Open Sans"/>
                <a:cs typeface="Open Sans"/>
              </a:rPr>
              <a:t>Data base consists of excel and pdf files , and information on Retool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DC15D2-7BB9-2226-D159-FD814833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3" y="1395044"/>
            <a:ext cx="16928756" cy="69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A3EF4-A769-F1E5-FD39-D90C346AC9AC}"/>
              </a:ext>
            </a:extLst>
          </p:cNvPr>
          <p:cNvSpPr txBox="1"/>
          <p:nvPr/>
        </p:nvSpPr>
        <p:spPr>
          <a:xfrm>
            <a:off x="6525168" y="789248"/>
            <a:ext cx="10673643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250">
                <a:solidFill>
                  <a:srgbClr val="000000"/>
                </a:solidFill>
                <a:latin typeface="Inter Bold"/>
                <a:ea typeface="Inter Bold"/>
              </a:rPr>
              <a:t>Database </a:t>
            </a:r>
            <a:endParaRPr lang="en-US" sz="5250">
              <a:solidFill>
                <a:srgbClr val="000000"/>
              </a:solidFill>
              <a:latin typeface="Inter Bold"/>
            </a:endParaRPr>
          </a:p>
        </p:txBody>
      </p:sp>
      <p:pic>
        <p:nvPicPr>
          <p:cNvPr id="5" name="Picture 4" descr="A diagram of a tennis game&#10;&#10;Description automatically generated">
            <a:extLst>
              <a:ext uri="{FF2B5EF4-FFF2-40B4-BE49-F238E27FC236}">
                <a16:creationId xmlns:a16="http://schemas.microsoft.com/office/drawing/2014/main" id="{AE1CBEC3-8226-4681-6B53-0EDF133B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1" y="2062631"/>
            <a:ext cx="9010982" cy="61722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AC3300E-3C65-13B3-AB60-A935F404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7" y="2062369"/>
            <a:ext cx="8216347" cy="6162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0F7FE-7205-7062-5419-F3D44DBBF29A}"/>
              </a:ext>
            </a:extLst>
          </p:cNvPr>
          <p:cNvSpPr txBox="1"/>
          <p:nvPr/>
        </p:nvSpPr>
        <p:spPr>
          <a:xfrm>
            <a:off x="4277760" y="8771549"/>
            <a:ext cx="77790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Few details on retool and how we use it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11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844373-2C10-4009-B7EA-3CF513401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212050-9E22-C183-EBFD-D660718889B2}"/>
              </a:ext>
            </a:extLst>
          </p:cNvPr>
          <p:cNvSpPr txBox="1"/>
          <p:nvPr/>
        </p:nvSpPr>
        <p:spPr>
          <a:xfrm>
            <a:off x="6124676" y="1950994"/>
            <a:ext cx="8044839" cy="5079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                </a:t>
            </a:r>
            <a:r>
              <a:rPr lang="en-US" sz="4600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</a:t>
            </a:r>
            <a:r>
              <a:rPr lang="en-US" sz="4600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600" b="1" i="1" u="sng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Mobile </a:t>
            </a: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</a:t>
            </a:r>
            <a:endParaRPr lang="en-US" sz="46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endParaRPr lang="en-US" sz="46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Laptop</a:t>
            </a:r>
            <a:endParaRPr lang="en-US" sz="46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 </a:t>
            </a:r>
            <a:endParaRPr lang="en-US" sz="46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46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Online website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endParaRPr lang="en-US" sz="46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Internet connection</a:t>
            </a:r>
            <a:endParaRPr lang="en-US" sz="46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endParaRPr lang="en-US" sz="4600" kern="1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1086F5-290F-43BC-8A5F-AA48DA80D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6131461" cy="10287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BFE62CD-B7BF-4E72-B3A4-EF70C3DAF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58BB09-35C2-4EAD-A800-B39E4CA49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black wifi symbol&#10;&#10;Description automatically generated">
            <a:extLst>
              <a:ext uri="{FF2B5EF4-FFF2-40B4-BE49-F238E27FC236}">
                <a16:creationId xmlns:a16="http://schemas.microsoft.com/office/drawing/2014/main" id="{414AC956-A09F-5854-D05C-9A6F63E5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1" r="7518" b="-1"/>
          <a:stretch/>
        </p:blipFill>
        <p:spPr>
          <a:xfrm>
            <a:off x="14301569" y="811479"/>
            <a:ext cx="2527566" cy="2196461"/>
          </a:xfrm>
          <a:custGeom>
            <a:avLst/>
            <a:gdLst/>
            <a:ahLst/>
            <a:cxnLst/>
            <a:rect l="l" t="t" r="r" b="b"/>
            <a:pathLst>
              <a:path w="3910084" h="3333747">
                <a:moveTo>
                  <a:pt x="118775" y="0"/>
                </a:moveTo>
                <a:lnTo>
                  <a:pt x="3910084" y="0"/>
                </a:lnTo>
                <a:lnTo>
                  <a:pt x="3910084" y="3333747"/>
                </a:lnTo>
                <a:lnTo>
                  <a:pt x="203835" y="3333747"/>
                </a:lnTo>
                <a:lnTo>
                  <a:pt x="0" y="803615"/>
                </a:lnTo>
                <a:close/>
              </a:path>
            </a:pathLst>
          </a:custGeom>
        </p:spPr>
      </p:pic>
      <p:pic>
        <p:nvPicPr>
          <p:cNvPr id="4" name="Picture 3" descr="A blue and white cloud&#10;&#10;Description automatically generated">
            <a:extLst>
              <a:ext uri="{FF2B5EF4-FFF2-40B4-BE49-F238E27FC236}">
                <a16:creationId xmlns:a16="http://schemas.microsoft.com/office/drawing/2014/main" id="{AE93DEF7-D569-0ED0-BDBC-32B235473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0" r="13467" b="2"/>
          <a:stretch/>
        </p:blipFill>
        <p:spPr>
          <a:xfrm>
            <a:off x="1112540" y="7023742"/>
            <a:ext cx="2573266" cy="2196458"/>
          </a:xfrm>
          <a:custGeom>
            <a:avLst/>
            <a:gdLst/>
            <a:ahLst/>
            <a:cxnLst/>
            <a:rect l="l" t="t" r="r" b="b"/>
            <a:pathLst>
              <a:path w="3910084" h="3333745">
                <a:moveTo>
                  <a:pt x="0" y="0"/>
                </a:moveTo>
                <a:lnTo>
                  <a:pt x="3706250" y="0"/>
                </a:lnTo>
                <a:lnTo>
                  <a:pt x="3910084" y="2530130"/>
                </a:lnTo>
                <a:lnTo>
                  <a:pt x="3791309" y="3333745"/>
                </a:lnTo>
                <a:lnTo>
                  <a:pt x="0" y="3333745"/>
                </a:lnTo>
                <a:close/>
              </a:path>
            </a:pathLst>
          </a:cu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220991A-5EB0-44E3-B615-BDCA59E6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2883" y="0"/>
            <a:ext cx="2008580" cy="10287000"/>
            <a:chOff x="2661507" y="0"/>
            <a:chExt cx="1339053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E570C-9796-4356-8D50-B25FFB05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D72FE4A-0FC7-4162-85F2-63D0FE67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omputer with a black screen&#10;&#10;Description automatically generated">
            <a:extLst>
              <a:ext uri="{FF2B5EF4-FFF2-40B4-BE49-F238E27FC236}">
                <a16:creationId xmlns:a16="http://schemas.microsoft.com/office/drawing/2014/main" id="{CECA360B-7374-8528-E096-243BFB42F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7" r="16157" b="3"/>
          <a:stretch/>
        </p:blipFill>
        <p:spPr>
          <a:xfrm>
            <a:off x="13518252" y="5876925"/>
            <a:ext cx="4678308" cy="4181475"/>
          </a:xfrm>
          <a:custGeom>
            <a:avLst/>
            <a:gdLst/>
            <a:ahLst/>
            <a:cxnLst/>
            <a:rect l="l" t="t" r="r" b="b"/>
            <a:pathLst>
              <a:path w="3687832" h="3295650">
                <a:moveTo>
                  <a:pt x="3687832" y="0"/>
                </a:moveTo>
                <a:lnTo>
                  <a:pt x="3687832" y="3295650"/>
                </a:lnTo>
                <a:lnTo>
                  <a:pt x="691450" y="3295650"/>
                </a:lnTo>
                <a:lnTo>
                  <a:pt x="124499" y="1545374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1A57D-77BC-4EEC-819E-6F5EEF34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2156538" y="-3"/>
            <a:ext cx="2008580" cy="10287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13AB8E-CB2A-4854-8A54-923C07FC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F5CCDF-B355-4127-8062-39039B53D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24BA884A-8B39-CD7F-7120-76D8F8983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73" y="670560"/>
            <a:ext cx="2552254" cy="4693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Company Presentation</dc:title>
  <cp:revision>2</cp:revision>
  <dcterms:created xsi:type="dcterms:W3CDTF">2006-08-16T00:00:00Z</dcterms:created>
  <dcterms:modified xsi:type="dcterms:W3CDTF">2024-02-27T01:45:53Z</dcterms:modified>
  <dc:identifier>DAF7TwKhfGo</dc:identifier>
</cp:coreProperties>
</file>